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63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99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34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683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733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42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648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17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400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19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8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43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550E-1E06-4D0E-AA0D-24D5D69C71DA}" type="datetimeFigureOut">
              <a:rPr lang="pl-PL" smtClean="0"/>
              <a:t>2016-10-23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DAEE1-DE4A-42A8-8E74-16CCE3543A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333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3791" y="2636912"/>
            <a:ext cx="7772400" cy="1470025"/>
          </a:xfrm>
        </p:spPr>
        <p:txBody>
          <a:bodyPr/>
          <a:lstStyle/>
          <a:p>
            <a:r>
              <a:rPr lang="pl-PL" dirty="0" smtClean="0"/>
              <a:t>W drodze do Edenu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95936" y="4519228"/>
            <a:ext cx="4928592" cy="1752600"/>
          </a:xfrm>
        </p:spPr>
        <p:txBody>
          <a:bodyPr/>
          <a:lstStyle/>
          <a:p>
            <a:r>
              <a:rPr lang="pl-PL" dirty="0" smtClean="0"/>
              <a:t>Roksana </a:t>
            </a:r>
            <a:r>
              <a:rPr lang="pl-PL" dirty="0"/>
              <a:t>S</a:t>
            </a:r>
            <a:r>
              <a:rPr lang="pl-PL" dirty="0" smtClean="0"/>
              <a:t>okolnicka </a:t>
            </a:r>
            <a:endParaRPr lang="pl-PL" dirty="0"/>
          </a:p>
        </p:txBody>
      </p:sp>
      <p:sp>
        <p:nvSpPr>
          <p:cNvPr id="4" name="AutoShape 2" descr="Znalezione obrazy dla zapytania obrazy malarzy różnych  relig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" y="3933056"/>
            <a:ext cx="4491073" cy="292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937"/>
            <a:ext cx="4283968" cy="275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403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RELIGIE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Definicja: Forma wielbienia. Składa się na nią system poglądów, wierzeń i praktyk uznawanych za słuszne przez jednostkę albo przez społeczność. Religia wiąże się zwykle z wiarą w jednego Boga lub wiele bóstw; cześć boską oddaje się też ludziom, przedmiotom, żądzom lub siłom natury. Wiele religii opiera się na wynikach obserwacji przyrody; są też religie objawione. Istnieje zarówno religia prawdziwa, jak i fałszywa.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5372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MAPA RELIGI NA ŚWIECIE</a:t>
            </a:r>
            <a:endParaRPr lang="pl-P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0420"/>
            <a:ext cx="8229600" cy="418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3453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pl-PL" dirty="0" smtClean="0"/>
              <a:t>CHSZEŚCIJAŃSTWO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561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Chrześcijaństwo-</a:t>
            </a:r>
            <a:r>
              <a:rPr lang="pl-PL" sz="2000" dirty="0" smtClean="0"/>
              <a:t> określana niekiedy jako chrystianizm. Jest oparta na nauczaniu Jezusa Chrystusa przekazanym w ewangeliach kanonicznych oraz treści pism religijnych składających się na Biblię. Chrześcijaństwo narodziło się w I wieku n.e. w Palestynie. Chrześcijaństwo jest obecnie najliczniej reprezentowaną religią na świecie.</a:t>
            </a:r>
          </a:p>
          <a:p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Dziś istnieje już 41 tys. odłamów i wspólnot kościelnych . Współcześnie w wielu krajach świata dochodzi do prześladowań chrześcijan z powodu wyznawanej przez nich wiary</a:t>
            </a:r>
            <a:endParaRPr lang="pl-P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57891"/>
            <a:ext cx="4572000" cy="278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7415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ŚWIATKOWIE JECHOWY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Świadkowie Jehowy, pełna nazwa Chrześcijański Zbór Świadków Jehowy. Związek wyznaniowy, głoszący, że jedynym Bogiem jest Jehowa  oraz o zbliżającym się objęciu władzy nad światem przez Królestwo Boże. W 2015 roku związek wyznaniowy liczył ponad 8,2 milionów głosicieli na całym świecie (w Polsce 122 tys.).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1962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2" y="1600200"/>
            <a:ext cx="792187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36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BUDDYZM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Twórcę fundamentalnego przekazu w naukach buddyjskich tradycyjnie określa się mianem "Budda„. Po śmierci Buddy, w ciągu pięciu wieków, nauki te rozprzestrzeniły się z subkontynentu indyjskiego na centralną, południowo-wschodnią i wschodnią Azję, aby współcześnie dotrzeć również na Zachód. W trakcie rozwoju historycznego powstały liczne jego odmiany i szkoły, Współcześnie buddyzm dzieli się na trzy Dane na temat liczebności buddystów na świecie są mocno rozbieżne — w zależności od źródeł podawane są liczby od 230 do 500 milionów.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5642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319" y="1600200"/>
            <a:ext cx="33193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0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KONIEC!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INFORMACJE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Wikipedia Wolna Encyklopedia 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32040" y="1484784"/>
            <a:ext cx="4041775" cy="2469951"/>
          </a:xfrm>
        </p:spPr>
        <p:txBody>
          <a:bodyPr>
            <a:normAutofit/>
          </a:bodyPr>
          <a:lstStyle/>
          <a:p>
            <a:r>
              <a:rPr lang="pl-PL" dirty="0" smtClean="0"/>
              <a:t>MAM NADZIEJE ŻE TA PREZENTACJA PRZYBLIŻŁACI TRADYCJE ORAZ WYZNANIA INNYCH RELIG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7025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313</Words>
  <Application>Microsoft Office PowerPoint</Application>
  <PresentationFormat>Pokaz na ekranie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W drodze do Edenu</vt:lpstr>
      <vt:lpstr>RELIGIE </vt:lpstr>
      <vt:lpstr>MAPA RELIGI NA ŚWIECIE</vt:lpstr>
      <vt:lpstr>CHSZEŚCIJAŃSTWO</vt:lpstr>
      <vt:lpstr>ŚWIATKOWIE JECHOWY</vt:lpstr>
      <vt:lpstr>Prezentacja programu PowerPoint</vt:lpstr>
      <vt:lpstr>BUDDYZM</vt:lpstr>
      <vt:lpstr>Prezentacja programu PowerPoint</vt:lpstr>
      <vt:lpstr>KONIEC!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Roksana</dc:creator>
  <cp:lastModifiedBy>Roksana</cp:lastModifiedBy>
  <cp:revision>7</cp:revision>
  <dcterms:created xsi:type="dcterms:W3CDTF">2016-10-23T06:22:17Z</dcterms:created>
  <dcterms:modified xsi:type="dcterms:W3CDTF">2016-10-23T08:42:28Z</dcterms:modified>
</cp:coreProperties>
</file>