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17">
            <a:extLst>
              <a:ext uri="{FF2B5EF4-FFF2-40B4-BE49-F238E27FC236}">
                <a16:creationId xmlns:a16="http://schemas.microsoft.com/office/drawing/2014/main" xmlns="" id="{10C490BD-75C3-4792-B5B9-624562F661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606" y="804908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AF9B0492-FCCF-40BC-A7D1-3A95F70FE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757" y="920771"/>
            <a:ext cx="2232355" cy="1745044"/>
          </a:xfrm>
          <a:prstGeom prst="rect">
            <a:avLst/>
          </a:prstGeom>
        </p:spPr>
      </p:pic>
      <p:sp>
        <p:nvSpPr>
          <p:cNvPr id="20" name="Rounded Rectangle 29">
            <a:extLst>
              <a:ext uri="{FF2B5EF4-FFF2-40B4-BE49-F238E27FC236}">
                <a16:creationId xmlns:a16="http://schemas.microsoft.com/office/drawing/2014/main" xmlns="" id="{6E69AFEB-74EF-4F5D-9403-831ED83ECB8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2606" y="3595874"/>
            <a:ext cx="2452658" cy="2450592"/>
          </a:xfrm>
          <a:prstGeom prst="roundRect">
            <a:avLst>
              <a:gd name="adj" fmla="val 3468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D1EAF25B-55E9-44DE-9B85-044B9AD55A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887" y="3704346"/>
            <a:ext cx="2108093" cy="1319246"/>
          </a:xfrm>
          <a:prstGeom prst="rect">
            <a:avLst/>
          </a:prstGeom>
        </p:spPr>
      </p:pic>
      <p:sp>
        <p:nvSpPr>
          <p:cNvPr id="10" name="Tytuł 9">
            <a:extLst>
              <a:ext uri="{FF2B5EF4-FFF2-40B4-BE49-F238E27FC236}">
                <a16:creationId xmlns:a16="http://schemas.microsoft.com/office/drawing/2014/main" xmlns="" id="{B3F5060B-6A72-4BFA-83AC-19275D1A7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7566" y="764373"/>
            <a:ext cx="7538633" cy="1293028"/>
          </a:xfrm>
        </p:spPr>
        <p:txBody>
          <a:bodyPr>
            <a:normAutofit/>
          </a:bodyPr>
          <a:lstStyle/>
          <a:p>
            <a:r>
              <a:rPr lang="pl-PL" i="1" kern="1300" spc="100">
                <a:latin typeface="Eras Demi ITC" panose="020B0805030504020804" pitchFamily="34" charset="0"/>
              </a:rPr>
              <a:t>Projekt ,,młody </a:t>
            </a:r>
            <a:r>
              <a:rPr lang="pl-PL" i="1" kern="1300" spc="100" err="1">
                <a:latin typeface="Eras Demi ITC" panose="020B0805030504020804" pitchFamily="34" charset="0"/>
              </a:rPr>
              <a:t>asyż</a:t>
            </a:r>
            <a:r>
              <a:rPr lang="pl-PL" i="1" kern="1300" spc="100">
                <a:latin typeface="Eras Demi ITC" panose="020B0805030504020804" pitchFamily="34" charset="0"/>
              </a:rPr>
              <a:t>,,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xmlns="" id="{AAE79089-9F7D-4757-9696-BA5941D962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7566" y="2194560"/>
            <a:ext cx="7462434" cy="4024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Eras Demi ITC" panose="020B0805030504020804" pitchFamily="34" charset="0"/>
              </a:rPr>
              <a:t>Jestem uczennicą klasy 3 gimnazjum Szkoły Podstawowej z Oddziałami Integracyjnymi nr 158 w Krakowie. Chciałbym zaprosić uczniów 12-16lat do wzięcia udziału w projekcie ,,Młody Asyż,,. Jest to inna perspektywa spotkania z Bogiem. O wiele ciekawsze. Można dowiedzieć się rzeczy ,których nie dowiemy się w kościele. Mamy różne </a:t>
            </a:r>
            <a:r>
              <a:rPr lang="pl-PL" err="1">
                <a:latin typeface="Eras Demi ITC" panose="020B0805030504020804" pitchFamily="34" charset="0"/>
              </a:rPr>
              <a:t>wycieczki,kursy,wykłady</a:t>
            </a:r>
            <a:r>
              <a:rPr lang="pl-PL">
                <a:latin typeface="Eras Demi ITC" panose="020B0805030504020804" pitchFamily="34" charset="0"/>
              </a:rPr>
              <a:t> i nowe znajomości. Poznajemy kultury każdej religii. </a:t>
            </a:r>
            <a:r>
              <a:rPr lang="pl-PL" err="1">
                <a:latin typeface="Eras Demi ITC" panose="020B0805030504020804" pitchFamily="34" charset="0"/>
              </a:rPr>
              <a:t>Uważam,że</a:t>
            </a:r>
            <a:r>
              <a:rPr lang="pl-PL">
                <a:latin typeface="Eras Demi ITC" panose="020B0805030504020804" pitchFamily="34" charset="0"/>
              </a:rPr>
              <a:t> ten projekt umocnił mnie w wierzę i pozwolił popatrzeć inaczej na pewne niewyjaśnione nam </a:t>
            </a:r>
            <a:r>
              <a:rPr lang="pl-PL" err="1">
                <a:latin typeface="Eras Demi ITC" panose="020B0805030504020804" pitchFamily="34" charset="0"/>
              </a:rPr>
              <a:t>żeczy</a:t>
            </a:r>
            <a:r>
              <a:rPr lang="pl-PL">
                <a:latin typeface="Eras Demi ITC" panose="020B0805030504020804" pitchFamily="34" charset="0"/>
              </a:rPr>
              <a:t>. Jak pomyślę i przypomnę sobie te wszystkie wycieczki to wszystkie miłe wspomnienia wracają.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DA427EE9-F65F-4A49-8527-B7807EB97295}"/>
              </a:ext>
            </a:extLst>
          </p:cNvPr>
          <p:cNvSpPr/>
          <p:nvPr/>
        </p:nvSpPr>
        <p:spPr>
          <a:xfrm>
            <a:off x="1317243" y="2774287"/>
            <a:ext cx="1223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Jan Mela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22DF45FF-3271-48C9-8E3A-0DC820D05250}"/>
              </a:ext>
            </a:extLst>
          </p:cNvPr>
          <p:cNvSpPr/>
          <p:nvPr/>
        </p:nvSpPr>
        <p:spPr>
          <a:xfrm>
            <a:off x="967517" y="5082309"/>
            <a:ext cx="26438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Nasza szkoła z dyplomem za ,,Oblicze Dialogu"</a:t>
            </a:r>
          </a:p>
        </p:txBody>
      </p:sp>
    </p:spTree>
    <p:extLst>
      <p:ext uri="{BB962C8B-B14F-4D97-AF65-F5344CB8AC3E}">
        <p14:creationId xmlns:p14="http://schemas.microsoft.com/office/powerpoint/2010/main" val="3145750810"/>
      </p:ext>
    </p:extLst>
  </p:cSld>
  <p:clrMapOvr>
    <a:masterClrMapping/>
  </p:clrMapOvr>
</p:sld>
</file>

<file path=ppt/theme/theme1.xml><?xml version="1.0" encoding="utf-8"?>
<a:theme xmlns:a="http://schemas.openxmlformats.org/drawingml/2006/main" name="Para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TM04033937[[fn=Para]]</Template>
  <TotalTime>33</TotalTime>
  <Words>111</Words>
  <Application>Microsoft Office PowerPoint</Application>
  <PresentationFormat>Panoramiczny</PresentationFormat>
  <Paragraphs>4</Paragraphs>
  <Slides>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Eras Demi ITC</vt:lpstr>
      <vt:lpstr>Para</vt:lpstr>
      <vt:lpstr>Projekt ,,młody asyż,,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,,młody asyż,,</dc:title>
  <dc:creator>Wiktoria Koziara</dc:creator>
  <cp:lastModifiedBy>qwerty</cp:lastModifiedBy>
  <cp:revision>4</cp:revision>
  <dcterms:created xsi:type="dcterms:W3CDTF">2018-05-22T13:08:30Z</dcterms:created>
  <dcterms:modified xsi:type="dcterms:W3CDTF">2018-05-31T04:58:48Z</dcterms:modified>
</cp:coreProperties>
</file>