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68" r:id="rId6"/>
    <p:sldId id="259" r:id="rId7"/>
    <p:sldId id="269" r:id="rId8"/>
    <p:sldId id="260" r:id="rId9"/>
    <p:sldId id="261" r:id="rId10"/>
    <p:sldId id="262" r:id="rId11"/>
    <p:sldId id="264" r:id="rId12"/>
    <p:sldId id="270" r:id="rId13"/>
    <p:sldId id="271" r:id="rId14"/>
    <p:sldId id="266" r:id="rId15"/>
    <p:sldId id="265" r:id="rId16"/>
    <p:sldId id="272" r:id="rId17"/>
    <p:sldId id="273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5637-E77E-4700-8D35-56BB704150A9}" type="datetimeFigureOut">
              <a:rPr lang="pl-PL" smtClean="0"/>
              <a:t>2018-01-25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ACF7-230B-42C5-BFD4-501402CD07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5637-E77E-4700-8D35-56BB704150A9}" type="datetimeFigureOut">
              <a:rPr lang="pl-PL" smtClean="0"/>
              <a:t>2018-01-25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ACF7-230B-42C5-BFD4-501402CD07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5637-E77E-4700-8D35-56BB704150A9}" type="datetimeFigureOut">
              <a:rPr lang="pl-PL" smtClean="0"/>
              <a:t>2018-01-25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ACF7-230B-42C5-BFD4-501402CD07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5637-E77E-4700-8D35-56BB704150A9}" type="datetimeFigureOut">
              <a:rPr lang="pl-PL" smtClean="0"/>
              <a:t>2018-01-25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ACF7-230B-42C5-BFD4-501402CD07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5637-E77E-4700-8D35-56BB704150A9}" type="datetimeFigureOut">
              <a:rPr lang="pl-PL" smtClean="0"/>
              <a:t>2018-01-25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ACF7-230B-42C5-BFD4-501402CD07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5637-E77E-4700-8D35-56BB704150A9}" type="datetimeFigureOut">
              <a:rPr lang="pl-PL" smtClean="0"/>
              <a:t>2018-01-25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ACF7-230B-42C5-BFD4-501402CD07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5637-E77E-4700-8D35-56BB704150A9}" type="datetimeFigureOut">
              <a:rPr lang="pl-PL" smtClean="0"/>
              <a:t>2018-01-25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ACF7-230B-42C5-BFD4-501402CD07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5637-E77E-4700-8D35-56BB704150A9}" type="datetimeFigureOut">
              <a:rPr lang="pl-PL" smtClean="0"/>
              <a:t>2018-01-25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ACF7-230B-42C5-BFD4-501402CD07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5637-E77E-4700-8D35-56BB704150A9}" type="datetimeFigureOut">
              <a:rPr lang="pl-PL" smtClean="0"/>
              <a:t>2018-01-25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ACF7-230B-42C5-BFD4-501402CD07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5637-E77E-4700-8D35-56BB704150A9}" type="datetimeFigureOut">
              <a:rPr lang="pl-PL" smtClean="0"/>
              <a:t>2018-01-25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ACF7-230B-42C5-BFD4-501402CD07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5637-E77E-4700-8D35-56BB704150A9}" type="datetimeFigureOut">
              <a:rPr lang="pl-PL" smtClean="0"/>
              <a:t>2018-01-25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ACF7-230B-42C5-BFD4-501402CD07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45637-E77E-4700-8D35-56BB704150A9}" type="datetimeFigureOut">
              <a:rPr lang="pl-PL" smtClean="0"/>
              <a:t>2018-01-25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2ACF7-230B-42C5-BFD4-501402CD0717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ekum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19" y="7091"/>
            <a:ext cx="5045783" cy="68509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ekum6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23817"/>
            <a:ext cx="8352928" cy="661036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ekum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"/>
            <a:ext cx="695205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ekum6b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2524"/>
            <a:ext cx="8934008" cy="67454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ekum7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357" y="188640"/>
            <a:ext cx="8598672" cy="64087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ekum7b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85570"/>
            <a:ext cx="8670978" cy="67724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ekum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1" y="197611"/>
            <a:ext cx="8076091" cy="647174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ekum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-264759"/>
            <a:ext cx="7220442" cy="712275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620688"/>
            <a:ext cx="853244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300" dirty="0" smtClean="0">
                <a:latin typeface="Comic Sans MS" pitchFamily="66" charset="0"/>
              </a:rPr>
              <a:t>W przygotowaniu tej prezentacji korzystaliśmy z publikacji Instytutu Teologii Fundamentalnej, </a:t>
            </a:r>
            <a:r>
              <a:rPr lang="pl-PL" sz="2300" dirty="0" err="1" smtClean="0">
                <a:latin typeface="Comic Sans MS" pitchFamily="66" charset="0"/>
              </a:rPr>
              <a:t>Ekumenii</a:t>
            </a:r>
            <a:r>
              <a:rPr lang="pl-PL" sz="2300" dirty="0" smtClean="0">
                <a:latin typeface="Comic Sans MS" pitchFamily="66" charset="0"/>
              </a:rPr>
              <a:t> i Dialogu Uniwersytetu Papieskiego Jana Pawła II w Krakowie:</a:t>
            </a:r>
          </a:p>
          <a:p>
            <a:r>
              <a:rPr lang="pl-PL" sz="2300" dirty="0" smtClean="0">
                <a:latin typeface="Comic Sans MS" pitchFamily="66" charset="0"/>
              </a:rPr>
              <a:t> „Dialog międzykulturowy i </a:t>
            </a:r>
            <a:r>
              <a:rPr lang="pl-PL" sz="2300" dirty="0" err="1" smtClean="0">
                <a:latin typeface="Comic Sans MS" pitchFamily="66" charset="0"/>
              </a:rPr>
              <a:t>międzyreligijny</a:t>
            </a:r>
            <a:r>
              <a:rPr lang="pl-PL" sz="2300" dirty="0" smtClean="0">
                <a:latin typeface="Comic Sans MS" pitchFamily="66" charset="0"/>
              </a:rPr>
              <a:t> w </a:t>
            </a:r>
            <a:r>
              <a:rPr lang="pl-PL" sz="2300" smtClean="0">
                <a:latin typeface="Comic Sans MS" pitchFamily="66" charset="0"/>
              </a:rPr>
              <a:t>Polsce” 2017</a:t>
            </a:r>
            <a:endParaRPr lang="pl-PL" sz="2300" dirty="0">
              <a:latin typeface="Comic Sans MS" pitchFamily="66" charset="0"/>
            </a:endParaRPr>
          </a:p>
        </p:txBody>
      </p:sp>
      <p:pic>
        <p:nvPicPr>
          <p:cNvPr id="3" name="Obraz 2" descr="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636912"/>
            <a:ext cx="4968552" cy="37264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ekum1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3419"/>
            <a:ext cx="8031800" cy="67645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ekum1b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469" y="332656"/>
            <a:ext cx="9062322" cy="61206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ekum2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-104606"/>
            <a:ext cx="7920880" cy="68192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ekum2b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304444"/>
            <a:ext cx="9208084" cy="62929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ekum3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719" y="260649"/>
            <a:ext cx="8597754" cy="62632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ekum3b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353"/>
            <a:ext cx="8136904" cy="661565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ekum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-61239"/>
            <a:ext cx="8208912" cy="68808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ekum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8352928" cy="69607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32</Words>
  <Application>Microsoft Office PowerPoint</Application>
  <PresentationFormat>Pokaz na ekranie (4:3)</PresentationFormat>
  <Paragraphs>2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HP</dc:creator>
  <cp:lastModifiedBy>HP</cp:lastModifiedBy>
  <cp:revision>1</cp:revision>
  <dcterms:created xsi:type="dcterms:W3CDTF">2018-01-25T20:23:13Z</dcterms:created>
  <dcterms:modified xsi:type="dcterms:W3CDTF">2018-01-25T20:42:23Z</dcterms:modified>
</cp:coreProperties>
</file>