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3" r:id="rId9"/>
    <p:sldId id="270" r:id="rId10"/>
    <p:sldId id="264" r:id="rId11"/>
    <p:sldId id="281" r:id="rId12"/>
    <p:sldId id="282" r:id="rId13"/>
    <p:sldId id="267" r:id="rId14"/>
    <p:sldId id="274" r:id="rId15"/>
    <p:sldId id="276" r:id="rId16"/>
    <p:sldId id="275" r:id="rId17"/>
    <p:sldId id="272" r:id="rId18"/>
    <p:sldId id="279" r:id="rId19"/>
    <p:sldId id="268" r:id="rId20"/>
    <p:sldId id="262" r:id="rId21"/>
    <p:sldId id="273" r:id="rId22"/>
    <p:sldId id="269" r:id="rId23"/>
    <p:sldId id="266" r:id="rId24"/>
    <p:sldId id="280" r:id="rId25"/>
    <p:sldId id="278" r:id="rId26"/>
    <p:sldId id="283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2018-05-08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>
            <a:noAutofit/>
          </a:bodyPr>
          <a:lstStyle/>
          <a:p>
            <a:r>
              <a:rPr lang="pl-PL" sz="77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ndalus" pitchFamily="18" charset="-78"/>
                <a:cs typeface="Andalus" pitchFamily="18" charset="-78"/>
              </a:rPr>
              <a:t>Sztuka islamu</a:t>
            </a:r>
            <a:endParaRPr lang="pl-PL" sz="7700" dirty="0">
              <a:solidFill>
                <a:schemeClr val="tx2">
                  <a:lumMod val="40000"/>
                  <a:lumOff val="6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Obraz 3" descr="sztuka-isla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77072"/>
            <a:ext cx="2016224" cy="1344149"/>
          </a:xfrm>
          <a:prstGeom prst="rect">
            <a:avLst/>
          </a:prstGeom>
        </p:spPr>
      </p:pic>
      <p:pic>
        <p:nvPicPr>
          <p:cNvPr id="6" name="Obraz 5" descr="kaligrafia-islamska-18322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1064" y="4221088"/>
            <a:ext cx="2018390" cy="1342229"/>
          </a:xfrm>
          <a:prstGeom prst="rect">
            <a:avLst/>
          </a:prstGeom>
        </p:spPr>
      </p:pic>
      <p:pic>
        <p:nvPicPr>
          <p:cNvPr id="7" name="Obraz 6" descr="Dzien-Islamu-Krakow-2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2492896"/>
            <a:ext cx="3496052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jerozoli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548680"/>
            <a:ext cx="5768141" cy="432048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23528" y="2924944"/>
            <a:ext cx="22749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Kopuła na Skale</a:t>
            </a:r>
          </a:p>
          <a:p>
            <a:r>
              <a:rPr lang="pl-PL" sz="3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w Jerozolimie</a:t>
            </a:r>
            <a:endParaRPr lang="pl-PL" sz="3300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  <p:pic>
        <p:nvPicPr>
          <p:cNvPr id="6" name="Obraz 5" descr="9116594-mosiac-on-the-dome-of-the-rock-templemount-jerusal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218432"/>
            <a:ext cx="3818384" cy="2543631"/>
          </a:xfrm>
          <a:prstGeom prst="rect">
            <a:avLst/>
          </a:prstGeom>
        </p:spPr>
      </p:pic>
      <p:pic>
        <p:nvPicPr>
          <p:cNvPr id="7" name="Obraz 6" descr="aj9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32656"/>
            <a:ext cx="3443875" cy="2582906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572000" y="5373216"/>
            <a:ext cx="4456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7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Te kolorowe, piękne zdobienia pochodzą</a:t>
            </a:r>
          </a:p>
          <a:p>
            <a:r>
              <a:rPr lang="pl-PL" sz="27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 z czasów Sulejmana Wspaniałego</a:t>
            </a:r>
            <a:endParaRPr lang="pl-PL" sz="2700" dirty="0">
              <a:solidFill>
                <a:schemeClr val="accent2">
                  <a:lumMod val="40000"/>
                  <a:lumOff val="6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of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4353948" cy="5805264"/>
          </a:xfrm>
          <a:prstGeom prst="rect">
            <a:avLst/>
          </a:prstGeom>
        </p:spPr>
      </p:pic>
      <p:pic>
        <p:nvPicPr>
          <p:cNvPr id="3" name="Obraz 2" descr="sofi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021393"/>
            <a:ext cx="5148064" cy="3642626"/>
          </a:xfrm>
          <a:prstGeom prst="rect">
            <a:avLst/>
          </a:prstGeom>
        </p:spPr>
      </p:pic>
      <p:pic>
        <p:nvPicPr>
          <p:cNvPr id="4" name="Obraz 3" descr="sklepSof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0"/>
            <a:ext cx="3851920" cy="288894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23528" y="188640"/>
            <a:ext cx="3765774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7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Wnętrza meczetu w Sofii</a:t>
            </a:r>
            <a:endParaRPr lang="pl-PL" sz="3700" dirty="0">
              <a:solidFill>
                <a:schemeClr val="accent2">
                  <a:lumMod val="40000"/>
                  <a:lumOff val="6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oranSof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8412427" cy="630932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9004" y="6257836"/>
            <a:ext cx="91149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3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Zdobiony stolik do czytania Koranu – i </a:t>
            </a:r>
            <a:r>
              <a:rPr lang="pl-PL" sz="33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sam </a:t>
            </a:r>
            <a:r>
              <a:rPr lang="pl-PL" sz="33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K</a:t>
            </a:r>
            <a:r>
              <a:rPr lang="pl-PL" sz="33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oran </a:t>
            </a:r>
            <a:r>
              <a:rPr lang="pl-PL" sz="33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w meczecie w Sofii</a:t>
            </a:r>
            <a:endParaRPr lang="pl-PL" sz="3300" dirty="0">
              <a:solidFill>
                <a:schemeClr val="accent2">
                  <a:lumMod val="40000"/>
                  <a:lumOff val="6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1" y="764705"/>
            <a:ext cx="2422482" cy="3816424"/>
          </a:xfrm>
          <a:prstGeom prst="rect">
            <a:avLst/>
          </a:prstGeom>
        </p:spPr>
      </p:pic>
      <p:pic>
        <p:nvPicPr>
          <p:cNvPr id="3" name="Obraz 2" descr="DSC_0569-800x5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32656"/>
            <a:ext cx="4006609" cy="2934841"/>
          </a:xfrm>
          <a:prstGeom prst="rect">
            <a:avLst/>
          </a:prstGeom>
        </p:spPr>
      </p:pic>
      <p:pic>
        <p:nvPicPr>
          <p:cNvPr id="4" name="Obraz 3" descr="iran_sztuka_wczasywiranie_3-600x402 Ir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1" y="3495967"/>
            <a:ext cx="4413983" cy="295736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39552" y="5445224"/>
            <a:ext cx="266130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7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Przykłady pięknej</a:t>
            </a:r>
          </a:p>
          <a:p>
            <a:r>
              <a:rPr lang="pl-PL" sz="27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islamskiej ornamentyki</a:t>
            </a:r>
          </a:p>
          <a:p>
            <a:r>
              <a:rPr lang="pl-PL" sz="27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sakralnej</a:t>
            </a:r>
            <a:endParaRPr lang="pl-PL" sz="2700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5589240"/>
            <a:ext cx="80648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Meczet w Abu Zabi w Emiratach Arabskich nazwany imieniem Maryi, Matki Jezusa</a:t>
            </a:r>
            <a:endParaRPr lang="pl-PL" sz="3300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  <p:pic>
        <p:nvPicPr>
          <p:cNvPr id="3" name="Obraz 2" descr="emiratyMeczet Mar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7620000" cy="48291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łynny meczet w Abu Zabi nazwany imieniem Maryi, Matki Jezus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559800" cy="57023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0" y="6165304"/>
            <a:ext cx="92560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7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Wnętrze meczetu Abu Zabi poświęconego Maryi, Matce wielkiego Proroka </a:t>
            </a:r>
            <a:r>
              <a:rPr lang="pl-PL" sz="27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Isy</a:t>
            </a:r>
            <a:r>
              <a:rPr lang="pl-PL" sz="27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 (Jezusa)</a:t>
            </a:r>
            <a:endParaRPr lang="pl-PL" sz="2700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5919281"/>
            <a:ext cx="884729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5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Słynny Meczet Piątkowy w </a:t>
            </a:r>
            <a:r>
              <a:rPr lang="pl-PL" sz="55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Jazdzie</a:t>
            </a:r>
            <a:r>
              <a:rPr lang="pl-PL" sz="55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 XV w.</a:t>
            </a:r>
            <a:endParaRPr lang="pl-PL" sz="5500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  <p:pic>
        <p:nvPicPr>
          <p:cNvPr id="3" name="Obraz 2" descr="IMG_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8640"/>
            <a:ext cx="7143750" cy="56578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uzbekista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7" y="876300"/>
            <a:ext cx="7400925" cy="51054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99592" y="6088559"/>
            <a:ext cx="7659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Islamskie budynki sakralne w Uzbekistanie</a:t>
            </a:r>
            <a:endParaRPr lang="pl-PL" sz="4400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pain_Andalusia_Cordoba_BW_2015-10-27_14-33-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4689231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652120" y="5229200"/>
            <a:ext cx="29915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Cordoba –</a:t>
            </a:r>
          </a:p>
          <a:p>
            <a:r>
              <a:rPr lang="pl-PL" sz="3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Andaluzja, Hiszpania</a:t>
            </a:r>
            <a:endParaRPr lang="pl-PL" sz="3300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ihrab Isfah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4236174" cy="623731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148064" y="2924944"/>
            <a:ext cx="367240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5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Mihrab w meczecie          w Isfahanie – wnęka wyznaczająca kierunek, w jakim należy  zwrócić się w czasie modlitw</a:t>
            </a:r>
            <a:endParaRPr lang="pl-PL" sz="3500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83568" y="332656"/>
            <a:ext cx="79592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abriola" pitchFamily="82" charset="0"/>
              </a:rPr>
              <a:t>Islam zabrania przedstawiania w sztuce postaci ludzkich i zwierzęcych,</a:t>
            </a:r>
          </a:p>
          <a:p>
            <a:r>
              <a:rPr lang="pl-PL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abriola" pitchFamily="82" charset="0"/>
              </a:rPr>
              <a:t>dopuszczalne są tylko formy geometryczne i motywy roślinne oraz</a:t>
            </a:r>
          </a:p>
          <a:p>
            <a:r>
              <a:rPr lang="pl-PL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abriola" pitchFamily="82" charset="0"/>
              </a:rPr>
              <a:t>ozdobne napisy, stąd rozwinęła się bogata ornamentyka i kaligrafia</a:t>
            </a:r>
            <a:endParaRPr lang="pl-PL" sz="2800" dirty="0">
              <a:solidFill>
                <a:schemeClr val="tx2">
                  <a:lumMod val="20000"/>
                  <a:lumOff val="80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Obraz 3" descr="9116594-mosiac-on-the-dome-of-the-rock-templemount-jerusal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916832"/>
            <a:ext cx="6336704" cy="422121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259632" y="6237312"/>
            <a:ext cx="7090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Fragment zdobień na zewnętrznej elewacji Kopuły na Skale w Jerozolimie</a:t>
            </a:r>
            <a:endParaRPr lang="pl-PL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odlacy_sie_w_meczecie_w_Nao_Darra_Medium_400x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8640"/>
            <a:ext cx="4860540" cy="648072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012160" y="4797152"/>
            <a:ext cx="24449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Modlący się </a:t>
            </a:r>
          </a:p>
          <a:p>
            <a:r>
              <a:rPr lang="pl-PL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muzułmanin</a:t>
            </a:r>
            <a:endParaRPr lang="pl-PL" sz="4400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ywanikDomodlit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740918"/>
            <a:ext cx="2880320" cy="455386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83568" y="6093296"/>
            <a:ext cx="709681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Także dywaniki do modlitw islamskich bywają piękne</a:t>
            </a:r>
            <a:endParaRPr lang="pl-PL" sz="3300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Obraz 3" descr="4be6e8f3b3fa459af713346cf3527f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924944"/>
            <a:ext cx="3113114" cy="3030098"/>
          </a:xfrm>
          <a:prstGeom prst="rect">
            <a:avLst/>
          </a:prstGeom>
        </p:spPr>
      </p:pic>
      <p:pic>
        <p:nvPicPr>
          <p:cNvPr id="5" name="Obraz 4" descr="zz-green-ivory-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244903" y="-656494"/>
            <a:ext cx="2398612" cy="432048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ozowyMeczetw Sziraz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051" y="437912"/>
            <a:ext cx="7421073" cy="493530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23528" y="5445224"/>
            <a:ext cx="85090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Ozdobne ornamenty w tzw. Różowym Meczecie  </a:t>
            </a:r>
          </a:p>
          <a:p>
            <a:r>
              <a:rPr lang="pl-PL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			w Szirazie</a:t>
            </a:r>
            <a:endParaRPr lang="pl-PL" sz="4400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4a94fb7a4c82e7d5ce8ff68a41235329--kur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6858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164288" y="4437112"/>
            <a:ext cx="180850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Płytka </a:t>
            </a:r>
          </a:p>
          <a:p>
            <a:r>
              <a:rPr lang="pl-PL" sz="3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z islamskimi</a:t>
            </a:r>
          </a:p>
          <a:p>
            <a:r>
              <a:rPr lang="pl-PL" sz="3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zdobieniami</a:t>
            </a:r>
            <a:endParaRPr lang="pl-PL" sz="3300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adż-Mah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2154" y="309470"/>
            <a:ext cx="6052134" cy="403071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23528" y="4581128"/>
            <a:ext cx="835292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Tadź</a:t>
            </a:r>
            <a:r>
              <a:rPr lang="pl-PL" sz="27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pl-PL" sz="27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Mahal</a:t>
            </a:r>
            <a:r>
              <a:rPr lang="pl-PL" sz="27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, kompleks zwany Świątynią Miłości, choć jest symbolem Indii, wzniesiony został przez islamskiego władcę Mogołów jako mauzoleum dla zmarłej żony. Jego wygląd jest charakterystyczny dla sztuki islamu a  olbrzymia brama symbolizuje wrota do raju. W rogach stoją cztery minarety – wieże, z których muezin nawołuje wiernych do modlitwy.</a:t>
            </a:r>
            <a:endParaRPr lang="pl-PL" sz="2700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imagesKrus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9635"/>
            <a:ext cx="4032448" cy="3839591"/>
          </a:xfrm>
          <a:prstGeom prst="rect">
            <a:avLst/>
          </a:prstGeom>
        </p:spPr>
      </p:pic>
      <p:pic>
        <p:nvPicPr>
          <p:cNvPr id="4" name="Obraz 3" descr="Bohoni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48619"/>
            <a:ext cx="4185642" cy="298510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076056" y="980728"/>
            <a:ext cx="392286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Zabytkowe meczety polskich </a:t>
            </a:r>
          </a:p>
          <a:p>
            <a:r>
              <a:rPr lang="pl-PL" sz="3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Tatarów w Kruszynianach</a:t>
            </a:r>
          </a:p>
          <a:p>
            <a:r>
              <a:rPr lang="pl-PL" sz="3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i </a:t>
            </a:r>
            <a:r>
              <a:rPr lang="pl-PL" sz="3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Bohonikach</a:t>
            </a:r>
            <a:endParaRPr lang="pl-PL" sz="3300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39552" y="5013176"/>
            <a:ext cx="3908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7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Może nie tak reprezentacyjne, </a:t>
            </a:r>
          </a:p>
          <a:p>
            <a:r>
              <a:rPr lang="pl-PL" sz="27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lecz zabytkowe, drewniane, polskie.</a:t>
            </a:r>
            <a:endParaRPr lang="pl-PL" sz="2700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700808"/>
            <a:ext cx="3497957" cy="34979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a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908720"/>
            <a:ext cx="3928289" cy="359650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0" y="5013176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7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abriola" pitchFamily="82" charset="0"/>
              </a:rPr>
              <a:t>Ozdobne sentencje koraniczne oraz imiona  Mahometa </a:t>
            </a:r>
          </a:p>
          <a:p>
            <a:r>
              <a:rPr lang="pl-PL" sz="37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abriola" pitchFamily="82" charset="0"/>
              </a:rPr>
              <a:t>i pierwszych kalifów to najczęstszy motyw islamskiej kaligrafii</a:t>
            </a:r>
            <a:endParaRPr lang="pl-PL" sz="3700" dirty="0">
              <a:solidFill>
                <a:schemeClr val="accent1">
                  <a:lumMod val="40000"/>
                  <a:lumOff val="6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Błękitny Kor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32656"/>
            <a:ext cx="4392490" cy="2986893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23528" y="3356992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Karta tzw. Błękitnego Koranu  -  Sura 30, 28-32, </a:t>
            </a:r>
          </a:p>
          <a:p>
            <a:r>
              <a:rPr lang="pl-PL" sz="3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     </a:t>
            </a:r>
            <a:r>
              <a:rPr lang="pl-PL" sz="3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Metropolitan</a:t>
            </a:r>
            <a:r>
              <a:rPr lang="pl-PL" sz="3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pl-PL" sz="3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Museum</a:t>
            </a:r>
            <a:r>
              <a:rPr lang="pl-PL" sz="3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 of Art, Nowy Jork</a:t>
            </a:r>
          </a:p>
          <a:p>
            <a:endParaRPr lang="pl-PL" sz="3300" dirty="0" smtClean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  <a:p>
            <a:r>
              <a:rPr lang="pl-PL" sz="27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Strona rękopisu ma rozmiary 30,5 × 40,3 </a:t>
            </a:r>
            <a:r>
              <a:rPr lang="pl-PL" sz="27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cm</a:t>
            </a:r>
            <a:r>
              <a:rPr lang="pl-PL" sz="27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. Horyzontalne ułożenie kart  jest typowe dla wczesnych rękopisów Koranu . Litery zapisano złotem na pergaminie nasączonym indygo, co daje unikatowy efekt. Dla zaznaczenia podziału na wiersze posłużono się srebrem</a:t>
            </a:r>
          </a:p>
          <a:p>
            <a:endParaRPr lang="pl-PL" sz="2700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2852936"/>
            <a:ext cx="83884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Błękitny Koran</a:t>
            </a:r>
            <a:r>
              <a:rPr lang="pl-PL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pl-PL" sz="3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(</a:t>
            </a:r>
            <a:r>
              <a:rPr lang="pl-PL" sz="33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ar.</a:t>
            </a:r>
            <a:r>
              <a:rPr lang="pl-PL" sz="3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pl-PL" sz="3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المصحف</a:t>
            </a:r>
            <a:r>
              <a:rPr lang="pl-PL" sz="3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pl-PL" sz="33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الأزرق</a:t>
            </a:r>
            <a:r>
              <a:rPr lang="pl-PL" sz="3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) – rękopis Koranu pochodzący z przełomu IX/X wieku, pisany kuficką formą arabskiej kaligrafii;  prawdopodobnie powstał w północnej Afryce. Obecnie rozdzielony na kilka części, przechowywanych osobno w muzeach oraz prywatnych kolekcjach</a:t>
            </a:r>
            <a:endParaRPr lang="pl-PL" sz="3300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Obraz 3" descr="koran-pokrywa-961025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267744" y="188640"/>
            <a:ext cx="2913848" cy="21945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30px-KoranAndaluz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80728"/>
            <a:ext cx="4196804" cy="490843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436096" y="4797152"/>
            <a:ext cx="32063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Ozdobna karta Koranu</a:t>
            </a:r>
          </a:p>
          <a:p>
            <a:r>
              <a:rPr lang="pl-PL" sz="33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	z Andaluzji</a:t>
            </a:r>
            <a:endParaRPr lang="pl-PL" sz="3300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Qura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4209468" cy="4041089"/>
          </a:xfrm>
          <a:prstGeom prst="rect">
            <a:avLst/>
          </a:prstGeom>
        </p:spPr>
      </p:pic>
      <p:pic>
        <p:nvPicPr>
          <p:cNvPr id="3" name="Obraz 2" descr="kaligrafia-islamska-183227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8506" y="764704"/>
            <a:ext cx="3573329" cy="2376264"/>
          </a:xfrm>
          <a:prstGeom prst="rect">
            <a:avLst/>
          </a:prstGeom>
        </p:spPr>
      </p:pic>
      <p:pic>
        <p:nvPicPr>
          <p:cNvPr id="4" name="Obraz 3" descr="sura-koran-669376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437112"/>
            <a:ext cx="3962400" cy="172821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11560" y="4869160"/>
            <a:ext cx="37160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Przykłady islamskiej</a:t>
            </a:r>
          </a:p>
          <a:p>
            <a:r>
              <a:rPr lang="pl-PL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kaligrafii</a:t>
            </a:r>
            <a:endParaRPr lang="pl-PL" sz="4400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5027_blekitny_meczetStambu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151" y="250304"/>
            <a:ext cx="7477233" cy="522238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1600" y="5733256"/>
            <a:ext cx="621676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5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Błękitny meczet w Stambule</a:t>
            </a:r>
            <a:endParaRPr lang="pl-PL" sz="5500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błMeczSta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096250" cy="535305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55642" y="5919281"/>
            <a:ext cx="898835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55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abriola" pitchFamily="82" charset="0"/>
              </a:rPr>
              <a:t>Wnętrze Błękitnego meczetu w Stambule</a:t>
            </a:r>
            <a:endParaRPr lang="pl-PL" sz="5500" dirty="0">
              <a:solidFill>
                <a:schemeClr val="accent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334</Words>
  <Application>Microsoft Office PowerPoint</Application>
  <PresentationFormat>Pokaz na ekranie (4:3)</PresentationFormat>
  <Paragraphs>48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Motyw pakietu Office</vt:lpstr>
      <vt:lpstr>Sztuka islamu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Sztuka islamu</dc:title>
  <dc:creator>HP</dc:creator>
  <cp:lastModifiedBy>HP</cp:lastModifiedBy>
  <cp:revision>9</cp:revision>
  <dcterms:created xsi:type="dcterms:W3CDTF">2018-05-02T21:29:39Z</dcterms:created>
  <dcterms:modified xsi:type="dcterms:W3CDTF">2018-05-08T17:24:36Z</dcterms:modified>
</cp:coreProperties>
</file>