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60" r:id="rId4"/>
    <p:sldId id="258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KUCHNIA BUDDYJSKA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04975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Przepisy religijne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pl-PL" sz="2800" dirty="0" smtClean="0"/>
              <a:t>Zgodnie z zasadami wyznawanej religii buddysta powinien rozważać spożywane posiłki. Odbywa się to przez stawianie sobie pytań: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800" dirty="0"/>
              <a:t>c</a:t>
            </a:r>
            <a:r>
              <a:rPr lang="pl-PL" sz="2800" dirty="0" smtClean="0"/>
              <a:t>zym jest to, co jem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800" dirty="0"/>
              <a:t>s</a:t>
            </a:r>
            <a:r>
              <a:rPr lang="pl-PL" sz="2800" dirty="0" smtClean="0"/>
              <a:t>kąd pochodzi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800" dirty="0"/>
              <a:t>d</a:t>
            </a:r>
            <a:r>
              <a:rPr lang="pl-PL" sz="2800" dirty="0" smtClean="0"/>
              <a:t>laczego to jem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800" dirty="0"/>
              <a:t>k</a:t>
            </a:r>
            <a:r>
              <a:rPr lang="pl-PL" sz="2800" dirty="0" smtClean="0"/>
              <a:t>iedy powinienem jeść i czerpać z tego korzyści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l-PL" sz="2800" dirty="0"/>
              <a:t>j</a:t>
            </a:r>
            <a:r>
              <a:rPr lang="pl-PL" sz="2800" dirty="0" smtClean="0"/>
              <a:t>ak należy to jeść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08715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Zakazy religijne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 smtClean="0"/>
              <a:t>Zakaz spożywania mięsa. Buddyści wierzą w reinkarnację. Uważają, że dusza ludzka może odrodzić się w ciele zwierzęcia </a:t>
            </a:r>
            <a:br>
              <a:rPr lang="pl-PL" sz="2800" dirty="0" smtClean="0"/>
            </a:br>
            <a:r>
              <a:rPr lang="pl-PL" sz="2800" dirty="0" smtClean="0"/>
              <a:t>i dlatego nie należy ich zabijać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 smtClean="0"/>
              <a:t>Zakaz picia alkoholu. Alkohol utrudnia rozwój duszy i ciała. To może powodować gromadzenie się negatywnej karmy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 smtClean="0"/>
              <a:t>Zakaz używania ostrych przypraw. Są to cebula, czosnek, szczypior, por i szalotka. Warzywa te mogą wywoływać gniew </a:t>
            </a:r>
            <a:br>
              <a:rPr lang="pl-PL" sz="2800" dirty="0" smtClean="0"/>
            </a:br>
            <a:r>
              <a:rPr lang="pl-PL" sz="2800" dirty="0" smtClean="0"/>
              <a:t>i wzburzenie, a takie emocje nie powinny występować </a:t>
            </a:r>
            <a:br>
              <a:rPr lang="pl-PL" sz="2800" dirty="0" smtClean="0"/>
            </a:br>
            <a:r>
              <a:rPr lang="pl-PL" sz="2800" dirty="0" smtClean="0"/>
              <a:t>u buddystów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6163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Kuchnia </a:t>
            </a:r>
            <a:r>
              <a:rPr lang="pl-PL" dirty="0" smtClean="0"/>
              <a:t>mnichów buddyjskich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87" y="2343311"/>
            <a:ext cx="5166973" cy="3451538"/>
          </a:xfrm>
        </p:spPr>
      </p:pic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63640" y="1965960"/>
            <a:ext cx="4754880" cy="4023360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pl-PL" sz="2800" dirty="0" smtClean="0"/>
              <a:t>Jest to kuchnia wegeteriańska. Wykorzystywane są owoce, wodorosty, a także rośliny strączkowe, głównie soja. Przygotowywanie posiłków dostosowane jest do zmieniających się pór roku oraz  naturalnych rytmów </a:t>
            </a:r>
            <a:br>
              <a:rPr lang="pl-PL" sz="2800" dirty="0" smtClean="0"/>
            </a:br>
            <a:r>
              <a:rPr lang="pl-PL" sz="2800" dirty="0" smtClean="0"/>
              <a:t>w przyrodzie. </a:t>
            </a:r>
            <a:r>
              <a:rPr lang="pl-PL" sz="2800" dirty="0" smtClean="0"/>
              <a:t>W kuchni </a:t>
            </a:r>
            <a:r>
              <a:rPr lang="pl-PL" sz="2800" dirty="0" smtClean="0"/>
              <a:t> używa się owoców a także warzyw sezonowych.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019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www. cdn.ng.edu.pl</a:t>
            </a:r>
          </a:p>
          <a:p>
            <a:r>
              <a:rPr lang="pl-PL" dirty="0" smtClean="0"/>
              <a:t>www.japoland.pl</a:t>
            </a:r>
          </a:p>
          <a:p>
            <a:r>
              <a:rPr lang="pl-PL" dirty="0" smtClean="0"/>
              <a:t>z</a:t>
            </a:r>
            <a:r>
              <a:rPr lang="pl-PL" dirty="0" smtClean="0"/>
              <a:t>djęcie </a:t>
            </a:r>
            <a:r>
              <a:rPr lang="pl-PL" dirty="0" smtClean="0"/>
              <a:t>z </a:t>
            </a:r>
            <a:r>
              <a:rPr lang="pl-PL" dirty="0" err="1" smtClean="0"/>
              <a:t>internetu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850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pl-PL" sz="4800" dirty="0" smtClean="0"/>
          </a:p>
          <a:p>
            <a:pPr marL="45720" indent="0" algn="ctr">
              <a:buNone/>
            </a:pPr>
            <a:r>
              <a:rPr lang="pl-PL" sz="4800" dirty="0" smtClean="0"/>
              <a:t>PREZENTACJĘ PRZYGOTOWALI UCZNIOWIE Z KLASY 8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10873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dstawa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36</TotalTime>
  <Words>116</Words>
  <Application>Microsoft Office PowerPoint</Application>
  <PresentationFormat>Panoramiczny</PresentationFormat>
  <Paragraphs>20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Corbel</vt:lpstr>
      <vt:lpstr>Wingdings</vt:lpstr>
      <vt:lpstr>Podstawa</vt:lpstr>
      <vt:lpstr>KUCHNIA BUDDYJSKA</vt:lpstr>
      <vt:lpstr>Przepisy religijne</vt:lpstr>
      <vt:lpstr>Zakazy religijne</vt:lpstr>
      <vt:lpstr>Kuchnia mnichów buddyjskich</vt:lpstr>
      <vt:lpstr>Bibliografia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BUDDYZM</dc:title>
  <dc:creator>Jadwiga Pawletta</dc:creator>
  <cp:lastModifiedBy>Jadwiga Pawletta</cp:lastModifiedBy>
  <cp:revision>8</cp:revision>
  <dcterms:created xsi:type="dcterms:W3CDTF">2019-05-04T21:08:28Z</dcterms:created>
  <dcterms:modified xsi:type="dcterms:W3CDTF">2019-05-11T12:18:02Z</dcterms:modified>
</cp:coreProperties>
</file>