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4" r:id="rId5"/>
    <p:sldId id="265" r:id="rId6"/>
    <p:sldId id="259" r:id="rId7"/>
    <p:sldId id="266" r:id="rId8"/>
    <p:sldId id="267" r:id="rId9"/>
    <p:sldId id="268" r:id="rId10"/>
    <p:sldId id="269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HINDUIZM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Tradycje kulinarne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206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KURCZAK TANDOORI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66" y="2603500"/>
            <a:ext cx="3416300" cy="34163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pl-PL" dirty="0" smtClean="0"/>
              <a:t>Potrawa wypiekana w piecu </a:t>
            </a:r>
            <a:r>
              <a:rPr lang="pl-PL" dirty="0" err="1" smtClean="0"/>
              <a:t>tandoori</a:t>
            </a:r>
            <a:r>
              <a:rPr lang="pl-PL" dirty="0" smtClean="0"/>
              <a:t>. Ma charakterystyczny dymny smak.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13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</a:t>
            </a:r>
            <a:r>
              <a:rPr lang="pl-PL" dirty="0" smtClean="0"/>
              <a:t>ibliografia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www.wikipedia.org</a:t>
            </a:r>
            <a:endParaRPr lang="pl-PL" dirty="0" smtClean="0"/>
          </a:p>
          <a:p>
            <a:r>
              <a:rPr lang="pl-PL" dirty="0" smtClean="0"/>
              <a:t>www.kuchniaplus.pl</a:t>
            </a:r>
          </a:p>
          <a:p>
            <a:r>
              <a:rPr lang="pl-PL" dirty="0" smtClean="0"/>
              <a:t>Zdjęcia z różnych stron w </a:t>
            </a:r>
            <a:r>
              <a:rPr lang="pl-PL" dirty="0" err="1" smtClean="0"/>
              <a:t>internecie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12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Prezentację przygotowali uczniowie z klasy 8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395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PRZEPISY RELIGIJNE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W religii hinduistycznej w zależności od tego czy pokarm ma wpływać na umysł czy ciało człowieka wyróżnia się trzy elementy, tzw. </a:t>
            </a:r>
            <a:r>
              <a:rPr lang="pl-PL" dirty="0" err="1"/>
              <a:t>g</a:t>
            </a:r>
            <a:r>
              <a:rPr lang="pl-PL" dirty="0" err="1" smtClean="0"/>
              <a:t>uny</a:t>
            </a:r>
            <a:r>
              <a:rPr lang="pl-PL" dirty="0" smtClean="0"/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 err="1"/>
              <a:t>s</a:t>
            </a:r>
            <a:r>
              <a:rPr lang="pl-PL" dirty="0" err="1" smtClean="0"/>
              <a:t>attwa</a:t>
            </a:r>
            <a:r>
              <a:rPr lang="pl-PL" dirty="0" smtClean="0"/>
              <a:t> – cecha harmonii i cnoty ducha. Zalicza się tu zboża, warzywa </a:t>
            </a:r>
            <a:br>
              <a:rPr lang="pl-PL" dirty="0" smtClean="0"/>
            </a:br>
            <a:r>
              <a:rPr lang="pl-PL" dirty="0" smtClean="0"/>
              <a:t>i nabiał. Spożywanie tych pokarmów prowadzi do umysłowego oczyszczenia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 err="1"/>
              <a:t>r</a:t>
            </a:r>
            <a:r>
              <a:rPr lang="pl-PL" dirty="0" err="1" smtClean="0"/>
              <a:t>adżas</a:t>
            </a:r>
            <a:r>
              <a:rPr lang="pl-PL" dirty="0" smtClean="0"/>
              <a:t> – cecha aktywności i namiętności. Wymienia się tu używki i napoje o działaniu pobudzającym: kawa, herbata, czekolada oraz większość indyjskich przypraw oraz sól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 err="1"/>
              <a:t>t</a:t>
            </a:r>
            <a:r>
              <a:rPr lang="pl-PL" dirty="0" err="1" smtClean="0"/>
              <a:t>amas</a:t>
            </a:r>
            <a:r>
              <a:rPr lang="pl-PL" dirty="0" smtClean="0"/>
              <a:t> – cecha bezwładności i tępoty. W tej grupie znajdują się warzywa korzeniowe, rosnące w ziemi, w ciemności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75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PRZYGOTOWYWANIE POSIŁKÓW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Ważną zasadą przestrzeganą podczas przygotowywania posiłków jest  zachowanie całkowitej czystości wykorzystywanych produktów </a:t>
            </a:r>
            <a:br>
              <a:rPr lang="pl-PL" dirty="0" smtClean="0"/>
            </a:br>
            <a:r>
              <a:rPr lang="pl-PL" dirty="0" smtClean="0"/>
              <a:t>i napojów.  Dania muszą do siebie pasować. Jeśli jedno z dań zawiera dużo przypraw lub jest kwaśne, to kolejne musi to zrównoważyć łagodnym smakiem.</a:t>
            </a:r>
          </a:p>
          <a:p>
            <a:pPr algn="just"/>
            <a:r>
              <a:rPr lang="pl-PL" dirty="0" smtClean="0"/>
              <a:t>Dla wyznawców tej religii jedzenie jest darem bożym. Przygotowywanie posiłków wymaga szacunku i powagi. Wcześniej należy wysprzątać kuchnię, wyczyścić potrzebne sprzęty, wykąpać się i założyć czyste ubranie. Produkty, z których będzie szykowany posiłek muszą być dokładnie umyte. Nie ma zwyczaju kosztowania potraw.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47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POTRAWY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Kuchnia hinduska jest bardzo aromatyczna i kolorowa. Najczęściej stosowanymi przyprawami są imbir,  </a:t>
            </a:r>
            <a:r>
              <a:rPr lang="pl-PL" dirty="0" smtClean="0"/>
              <a:t>kardamon</a:t>
            </a:r>
            <a:r>
              <a:rPr lang="pl-PL" dirty="0" smtClean="0"/>
              <a:t>, </a:t>
            </a:r>
            <a:r>
              <a:rPr lang="pl-PL" dirty="0" smtClean="0"/>
              <a:t>chili, </a:t>
            </a:r>
            <a:r>
              <a:rPr lang="pl-PL" dirty="0" smtClean="0"/>
              <a:t>kolendra </a:t>
            </a:r>
            <a:r>
              <a:rPr lang="pl-PL" dirty="0" smtClean="0"/>
              <a:t>oraz szafran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Posiłki są wielodaniowe. Konsumuje się rękami, a do sosów służą chlebki hinduskie. W południowych regionach czasem zamiast talerzy używa się liści bananowca.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2757433"/>
            <a:ext cx="4829175" cy="3108434"/>
          </a:xfrm>
        </p:spPr>
      </p:pic>
    </p:spTree>
    <p:extLst>
      <p:ext uri="{BB962C8B-B14F-4D97-AF65-F5344CB8AC3E}">
        <p14:creationId xmlns:p14="http://schemas.microsoft.com/office/powerpoint/2010/main" val="3737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83" y="2603500"/>
            <a:ext cx="3449684" cy="34163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pl-PL" dirty="0" smtClean="0"/>
              <a:t>W zależności od regionu w kuchni hinduskiej przeważa ryż, ciecierzyca, fasola. </a:t>
            </a:r>
          </a:p>
          <a:p>
            <a:pPr algn="just"/>
            <a:r>
              <a:rPr lang="pl-PL" dirty="0" smtClean="0"/>
              <a:t>Zgodnie z zasadami tej religii krowy uważane są za święte, dlatego istnieje zakaz spożywania wołowiny. Dania mięsne przygotowywane są więc </a:t>
            </a:r>
            <a:br>
              <a:rPr lang="pl-PL" dirty="0" smtClean="0"/>
            </a:br>
            <a:r>
              <a:rPr lang="pl-PL" dirty="0" smtClean="0"/>
              <a:t>z baraniny, jagnięciny lub kurczaków.</a:t>
            </a:r>
          </a:p>
          <a:p>
            <a:pPr algn="just"/>
            <a:r>
              <a:rPr lang="pl-PL" dirty="0" smtClean="0"/>
              <a:t>Na stołach znajdują się również ryby oraz owoce morza.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89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SAMOSY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603500"/>
            <a:ext cx="3416300" cy="34163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Pierożki z </a:t>
            </a:r>
            <a:r>
              <a:rPr lang="pl-PL" dirty="0" smtClean="0"/>
              <a:t>warzywami.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11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36" y="2603500"/>
            <a:ext cx="4604578" cy="34163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pl-PL" dirty="0" smtClean="0"/>
              <a:t>Cieniutkie naleśniki wyrabiane z mąki ryżowej i soczewicy. Podawane są </a:t>
            </a:r>
            <a:br>
              <a:rPr lang="pl-PL" dirty="0" smtClean="0"/>
            </a:br>
            <a:r>
              <a:rPr lang="pl-PL" dirty="0" smtClean="0"/>
              <a:t>z różnymi sosami i dodatkami.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SAMBAR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2702905"/>
            <a:ext cx="4829175" cy="321748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Gęste danie z soczewicy z dodatkiem przypraw.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3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BIRYANI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7" y="2719335"/>
            <a:ext cx="4733752" cy="314603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pl-PL" dirty="0" smtClean="0"/>
              <a:t>Potrawa przygotowana z zapiekanego  w zamkniętym garnku ryżu, mięsa oraz warzyw z dodatkiem różnych przypraw.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59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</TotalTime>
  <Words>218</Words>
  <Application>Microsoft Office PowerPoint</Application>
  <PresentationFormat>Panoramiczny</PresentationFormat>
  <Paragraphs>33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Jon (sala konferencyjna)</vt:lpstr>
      <vt:lpstr>HINDUIZM</vt:lpstr>
      <vt:lpstr>PRZEPISY RELIGIJNE</vt:lpstr>
      <vt:lpstr>PRZYGOTOWYWANIE POSIŁKÓW</vt:lpstr>
      <vt:lpstr>POTRAWY</vt:lpstr>
      <vt:lpstr>Prezentacja programu PowerPoint</vt:lpstr>
      <vt:lpstr>SAMOSY</vt:lpstr>
      <vt:lpstr>DOSA</vt:lpstr>
      <vt:lpstr>SAMBAR</vt:lpstr>
      <vt:lpstr>BIRYANI</vt:lpstr>
      <vt:lpstr>KURCZAK TANDOORI</vt:lpstr>
      <vt:lpstr>Bibliografia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KUCHNIA HINDUSKA</dc:title>
  <dc:creator>Jadwiga Pawletta</dc:creator>
  <cp:lastModifiedBy>Jadwiga Pawletta</cp:lastModifiedBy>
  <cp:revision>12</cp:revision>
  <dcterms:created xsi:type="dcterms:W3CDTF">2019-05-04T20:54:44Z</dcterms:created>
  <dcterms:modified xsi:type="dcterms:W3CDTF">2019-05-05T11:31:25Z</dcterms:modified>
</cp:coreProperties>
</file>