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zewodnik-katolicki.pl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/>
              <a:t>Święcenie potraw</a:t>
            </a:r>
            <a:r>
              <a:rPr lang="pl-PL" dirty="0" smtClean="0"/>
              <a:t> wielkanocnych</a:t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 smtClean="0"/>
              <a:t>POLSKIEJ TRADYCJI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190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SÓL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400" dirty="0" smtClean="0"/>
              <a:t>Nadaje smak potrawom i chroni przed zepsuciem. Jest to nawiązanie do słów Jezusa, że wierzący ma być „solą ziemi”. Jest symbolem siły moralnej </a:t>
            </a:r>
            <a:br>
              <a:rPr lang="pl-PL" sz="2400" dirty="0" smtClean="0"/>
            </a:br>
            <a:r>
              <a:rPr lang="pl-PL" sz="2400" dirty="0" smtClean="0"/>
              <a:t>i prawdy.</a:t>
            </a:r>
            <a:endParaRPr lang="pl-PL" sz="2400" dirty="0"/>
          </a:p>
        </p:txBody>
      </p:sp>
      <p:pic>
        <p:nvPicPr>
          <p:cNvPr id="9" name="Symbol zastępczy obrazu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6" r="260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887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BIBLIOGRAFIA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M. Gryczyński. Symbolika polskiej święconki. </a:t>
            </a:r>
            <a:r>
              <a:rPr lang="pl-PL" dirty="0" smtClean="0">
                <a:hlinkClick r:id="rId2"/>
              </a:rPr>
              <a:t>www.przewodnik-katolicki.pl</a:t>
            </a:r>
            <a:endParaRPr lang="pl-PL" dirty="0" smtClean="0"/>
          </a:p>
          <a:p>
            <a:r>
              <a:rPr lang="pl-PL" dirty="0" smtClean="0"/>
              <a:t>Zdjęcia z różnych stron internetowych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312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/>
              <a:t>PREZENTACJĘ PRZYGOTOWAŁY UCZENNICE KLASY 4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471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ŚWIĘCENIE POTRAW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000" dirty="0" smtClean="0"/>
              <a:t>Zwyczaj święcenia potraw na stół wielkanocny sięga VIII wieku, w Polsce około wieku XIV</a:t>
            </a:r>
            <a:r>
              <a:rPr lang="pl-PL" sz="2000" dirty="0" smtClean="0"/>
              <a:t>.  </a:t>
            </a:r>
            <a:r>
              <a:rPr lang="pl-PL" sz="2000" dirty="0" smtClean="0"/>
              <a:t>Kiedyś potrawy święcono w domach polskiej szlachty. Dzisiaj święcenie odbywa się </a:t>
            </a:r>
            <a:br>
              <a:rPr lang="pl-PL" sz="2000" dirty="0" smtClean="0"/>
            </a:br>
            <a:r>
              <a:rPr lang="pl-PL" sz="2000" dirty="0" smtClean="0"/>
              <a:t>w Wielką Sobotę w </a:t>
            </a:r>
            <a:r>
              <a:rPr lang="pl-PL" sz="2000" dirty="0" smtClean="0"/>
              <a:t>kościołach lub na placach kościelnych na wystawionych stołach.</a:t>
            </a:r>
            <a:endParaRPr lang="pl-PL" sz="2000" dirty="0"/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7" r="320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662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KOSZYCzki</a:t>
            </a:r>
            <a:r>
              <a:rPr lang="pl-PL" dirty="0" smtClean="0"/>
              <a:t> </a:t>
            </a:r>
            <a:r>
              <a:rPr lang="pl-PL" dirty="0" err="1" smtClean="0"/>
              <a:t>WIELKANOCNe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pl-PL" sz="2000" dirty="0" smtClean="0"/>
              <a:t>Wykładane są białymi serwetami </a:t>
            </a:r>
            <a:br>
              <a:rPr lang="pl-PL" sz="2000" dirty="0" smtClean="0"/>
            </a:br>
            <a:r>
              <a:rPr lang="pl-PL" sz="2000" dirty="0" smtClean="0"/>
              <a:t>i ozdabiane zielonymi liśćmi bukszpanu. Ten kolor wyraża nadzieję zmartwychwstania</a:t>
            </a:r>
            <a:r>
              <a:rPr lang="pl-PL" sz="2000" dirty="0" smtClean="0"/>
              <a:t>. Wkłada się do nich baranka z czerwoną chorągiewką, jajka, chleb, wędlinę, ciasto, chrzan, sól. Czasami jeszcze pieprz oraz kurczaczka.</a:t>
            </a:r>
            <a:endParaRPr lang="pl-PL" sz="2000" dirty="0"/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1" r="261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059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BARANEK Z CHORĄGIEWKĄ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l-PL" sz="2400" dirty="0" smtClean="0"/>
              <a:t>Jest znakiem </a:t>
            </a:r>
            <a:r>
              <a:rPr lang="pl-PL" sz="2400" dirty="0" smtClean="0"/>
              <a:t>Jezusa Zmartwychwstałego. Symbolika baranka nawiązuje do ucieczki Izraelitów z Egiptu. Tak jak krew baranka uratowała ich z niewoli egipskiej, tak krew Jezusa ratuje nas z niewoli grzechu.</a:t>
            </a:r>
            <a:endParaRPr lang="pl-PL" sz="2400" dirty="0"/>
          </a:p>
        </p:txBody>
      </p:sp>
      <p:pic>
        <p:nvPicPr>
          <p:cNvPr id="10" name="Symbol zastępczy obrazu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5" r="14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296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JAJKA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400" dirty="0" smtClean="0"/>
              <a:t>Starożytny symbol nowego życia. Oznacza triumf życia nad śmiercią. Dzielenie się poświęconym jajkiem służy umacnianiu więzi rodzinnych.</a:t>
            </a:r>
            <a:endParaRPr lang="pl-PL" sz="2400" dirty="0"/>
          </a:p>
        </p:txBody>
      </p:sp>
      <p:pic>
        <p:nvPicPr>
          <p:cNvPr id="8" name="Symbol zastępczy obrazu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4" r="260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660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CHLEB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400" dirty="0" smtClean="0"/>
              <a:t>Pamiątka cudu rozmnożenia chleba oraz Ostatniej Wieczerzy. Symbolizuje pokarm dla duszy na drodze do zbawienia.</a:t>
            </a:r>
            <a:endParaRPr lang="pl-PL" sz="2400" dirty="0"/>
          </a:p>
        </p:txBody>
      </p:sp>
      <p:pic>
        <p:nvPicPr>
          <p:cNvPr id="8" name="Symbol zastępczy obrazu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8" r="260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962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WĘDLINA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400" dirty="0" smtClean="0"/>
              <a:t>Jest symbolem baranka, którego Izraelici zabijali i spożywali w rodzinach w święto Paschy. W Starym Testamencie Barankiem został nazwany Pan Jezus.</a:t>
            </a:r>
            <a:endParaRPr lang="pl-PL" sz="2400" dirty="0"/>
          </a:p>
        </p:txBody>
      </p:sp>
      <p:pic>
        <p:nvPicPr>
          <p:cNvPr id="9" name="Symbol zastępczy obrazu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6" r="230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364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CIASTO</a:t>
            </a:r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6" r="26076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400" dirty="0" smtClean="0"/>
              <a:t>Najczęściej jest to babka lub mazurek. Jego słodycz ma być nagrodą za wyrzeczenia w okresie Wielkiego Postu.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92391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CHRZAN</a:t>
            </a:r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0" r="7420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400" dirty="0" smtClean="0"/>
              <a:t>Jego ostry smak i zdolność do wyciskania łez jest symbolem Męki Pana Jezusa, która zakończona została zmartwychwstaniem.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88736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ycinek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61</TotalTime>
  <Words>227</Words>
  <Application>Microsoft Office PowerPoint</Application>
  <PresentationFormat>Panoramiczny</PresentationFormat>
  <Paragraphs>23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5" baseType="lpstr">
      <vt:lpstr>Century Gothic</vt:lpstr>
      <vt:lpstr>Wingdings 3</vt:lpstr>
      <vt:lpstr>Wycinek</vt:lpstr>
      <vt:lpstr>Święcenie potraw wielkanocnych W POLSKIEJ TRADYCJI</vt:lpstr>
      <vt:lpstr>ŚWIĘCENIE POTRAW</vt:lpstr>
      <vt:lpstr>KOSZYCzki WIELKANOCNe</vt:lpstr>
      <vt:lpstr>BARANEK Z CHORĄGIEWKĄ</vt:lpstr>
      <vt:lpstr>JAJKA</vt:lpstr>
      <vt:lpstr>CHLEB</vt:lpstr>
      <vt:lpstr>WĘDLINA</vt:lpstr>
      <vt:lpstr>CIASTO</vt:lpstr>
      <vt:lpstr>CHRZAN</vt:lpstr>
      <vt:lpstr>SÓL</vt:lpstr>
      <vt:lpstr>BIBLIOGRAFIA</vt:lpstr>
      <vt:lpstr>PREZENTACJĘ PRZYGOTOWAŁY UCZENNICE KLASY 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POTRAWY WIELKANOCNE</dc:title>
  <dc:creator>Jadwiga Pawletta</dc:creator>
  <cp:lastModifiedBy>Jadwiga Pawletta</cp:lastModifiedBy>
  <cp:revision>20</cp:revision>
  <dcterms:created xsi:type="dcterms:W3CDTF">2019-04-28T09:48:02Z</dcterms:created>
  <dcterms:modified xsi:type="dcterms:W3CDTF">2019-04-28T11:45:14Z</dcterms:modified>
</cp:coreProperties>
</file>