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0A4EB50-27B7-4ED8-9B21-F6B1EFAF5713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1A14E29-F013-444B-AEA3-EAC14805963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EB50-27B7-4ED8-9B21-F6B1EFAF5713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4E29-F013-444B-AEA3-EAC14805963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EB50-27B7-4ED8-9B21-F6B1EFAF5713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4E29-F013-444B-AEA3-EAC14805963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A4EB50-27B7-4ED8-9B21-F6B1EFAF5713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A14E29-F013-444B-AEA3-EAC14805963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0A4EB50-27B7-4ED8-9B21-F6B1EFAF5713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1A14E29-F013-444B-AEA3-EAC14805963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EB50-27B7-4ED8-9B21-F6B1EFAF5713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4E29-F013-444B-AEA3-EAC14805963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EB50-27B7-4ED8-9B21-F6B1EFAF5713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4E29-F013-444B-AEA3-EAC14805963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A4EB50-27B7-4ED8-9B21-F6B1EFAF5713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A14E29-F013-444B-AEA3-EAC14805963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EB50-27B7-4ED8-9B21-F6B1EFAF5713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4E29-F013-444B-AEA3-EAC14805963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A4EB50-27B7-4ED8-9B21-F6B1EFAF5713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A14E29-F013-444B-AEA3-EAC148059637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A4EB50-27B7-4ED8-9B21-F6B1EFAF5713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A14E29-F013-444B-AEA3-EAC148059637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A4EB50-27B7-4ED8-9B21-F6B1EFAF5713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A14E29-F013-444B-AEA3-EAC14805963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3D5X5ejln8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Koncert Kolęd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 kościele p.w. Najświętszego Serca Pana Jezusa w Krakowie Łagiewnikach </a:t>
            </a:r>
            <a:endParaRPr lang="pl-PL" dirty="0"/>
          </a:p>
        </p:txBody>
      </p:sp>
      <p:pic>
        <p:nvPicPr>
          <p:cNvPr id="1026" name="Picture 2" descr="C:\Users\Home\Desktop\4a97_o,size,770x0,q,100,h,8eb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5786478" cy="42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27 stycznia 2019 odbył się koncert, w którym wystąpiły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Chór parafialny „Musica Cordis” z Łagiewnik</a:t>
            </a:r>
          </a:p>
          <a:p>
            <a:r>
              <a:rPr lang="pl-PL" dirty="0" smtClean="0"/>
              <a:t>Schola parafii NSPJ w Łagiewnikach , wsparta grupą młodzieżową „Anastasis” i osobami z Duszpasterstwa Młodzieży i Powołań Sług Jezusa.</a:t>
            </a:r>
            <a:endParaRPr lang="pl-PL" dirty="0"/>
          </a:p>
        </p:txBody>
      </p:sp>
      <p:pic>
        <p:nvPicPr>
          <p:cNvPr id="2050" name="Picture 2" descr="C:\Users\Home\Desktop\4f2f55417912ea02f3d34fe6fb7533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43314"/>
            <a:ext cx="4024340" cy="2786082"/>
          </a:xfrm>
          <a:prstGeom prst="rect">
            <a:avLst/>
          </a:prstGeom>
          <a:noFill/>
        </p:spPr>
      </p:pic>
      <p:pic>
        <p:nvPicPr>
          <p:cNvPr id="2052" name="Picture 4" descr="C:\Users\Home\Desktop\5189eb00112c66b4523509ade1abc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4143372" cy="2761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Nagranie z koncertu umieszczone w poniższym linku: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www.youtube.com/watch?v=3D5X5ejln8g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3074" name="Picture 2" descr="C:\Users\Home\Desktop\35288b5ac750cecdb48679bc87588b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588" y="2357430"/>
            <a:ext cx="558804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5" name="Symbol zastępczy obrazu 4" descr="d314865f2b0fb0023c0d20ebedda24d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941" r="19941"/>
          <a:stretch>
            <a:fillRect/>
          </a:stretch>
        </p:blipFill>
        <p:spPr>
          <a:xfrm>
            <a:off x="0" y="0"/>
            <a:ext cx="6172200" cy="68580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600" dirty="0" smtClean="0"/>
              <a:t>Prezentację przygotował:</a:t>
            </a:r>
          </a:p>
          <a:p>
            <a:r>
              <a:rPr lang="pl-PL" sz="2400" dirty="0" smtClean="0">
                <a:latin typeface="Brush Script MT" pitchFamily="66" charset="0"/>
              </a:rPr>
              <a:t>Artur Warta</a:t>
            </a:r>
            <a:endParaRPr lang="pl-PL" sz="2400" dirty="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</TotalTime>
  <Words>73</Words>
  <Application>Microsoft Office PowerPoint</Application>
  <PresentationFormat>Pokaz na ekranie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Wykusz</vt:lpstr>
      <vt:lpstr>Koncert Kolęd </vt:lpstr>
      <vt:lpstr>27 stycznia 2019 odbył się koncert, w którym wystąpiły</vt:lpstr>
      <vt:lpstr>Nagranie z koncertu umieszczone w poniższym linku:</vt:lpstr>
      <vt:lpstr>Dziękuję za uwagę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Koncert Kolęd</dc:title>
  <dc:creator>Użytkownik systemu Windows</dc:creator>
  <cp:lastModifiedBy>Użytkownik systemu Windows</cp:lastModifiedBy>
  <cp:revision>3</cp:revision>
  <dcterms:created xsi:type="dcterms:W3CDTF">2019-02-09T10:40:15Z</dcterms:created>
  <dcterms:modified xsi:type="dcterms:W3CDTF">2019-02-09T11:01:42Z</dcterms:modified>
</cp:coreProperties>
</file>