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C30A7-4DD5-4B27-8A26-FE802D8145A2}" type="datetimeFigureOut">
              <a:rPr lang="pl-PL" smtClean="0"/>
              <a:t>2018-04-16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5373-7B41-4C67-9DF3-56D134181ECE}" type="slidenum">
              <a:rPr lang="pl-PL" smtClean="0"/>
              <a:t>‹#›</a:t>
            </a:fld>
            <a:endParaRPr lang="pl-PL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091" y="116632"/>
            <a:ext cx="7117180" cy="147002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Parafia Ewangelicko-Augsburska w Katowicach</a:t>
            </a:r>
          </a:p>
        </p:txBody>
      </p:sp>
    </p:spTree>
    <p:extLst>
      <p:ext uri="{BB962C8B-B14F-4D97-AF65-F5344CB8AC3E}">
        <p14:creationId xmlns:p14="http://schemas.microsoft.com/office/powerpoint/2010/main" val="20816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1412776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</a:t>
            </a:r>
          </a:p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UWAGĘ!!!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940152" y="4365104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mtClean="0"/>
              <a:t>Uczennice</a:t>
            </a:r>
          </a:p>
          <a:p>
            <a:r>
              <a:rPr lang="pl-PL" smtClean="0"/>
              <a:t>z klasy 7a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46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548680"/>
            <a:ext cx="3491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PROBOSZCZ</a:t>
            </a:r>
          </a:p>
          <a:p>
            <a:r>
              <a:rPr lang="pl-PL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Marian Niemiec</a:t>
            </a:r>
          </a:p>
        </p:txBody>
      </p:sp>
      <p:sp>
        <p:nvSpPr>
          <p:cNvPr id="3" name="Prostokąt 2"/>
          <p:cNvSpPr/>
          <p:nvPr/>
        </p:nvSpPr>
        <p:spPr>
          <a:xfrm>
            <a:off x="5605466" y="2924944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WIKARIUSZ  Zbigniew Obracaj</a:t>
            </a:r>
          </a:p>
        </p:txBody>
      </p:sp>
    </p:spTree>
    <p:extLst>
      <p:ext uri="{BB962C8B-B14F-4D97-AF65-F5344CB8AC3E}">
        <p14:creationId xmlns:p14="http://schemas.microsoft.com/office/powerpoint/2010/main" val="10407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4036" y="675154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Proboszczowie: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1568400"/>
            <a:ext cx="8888972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1876-1903 - ks. Franz </a:t>
            </a:r>
            <a:r>
              <a:rPr kumimoji="0" lang="pl-PL" altLang="pl-P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Kralik</a:t>
            </a: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 (1837-1903) - proboszcz;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1904-1938 - ks. Hermann </a:t>
            </a:r>
            <a:r>
              <a:rPr kumimoji="0" lang="pl-PL" altLang="pl-P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Voss</a:t>
            </a: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 (1872-1938)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1600" dirty="0">
                <a:latin typeface="Bookman Old Style" panose="02050604050505020204" pitchFamily="18" charset="0"/>
                <a:cs typeface="Arial" charset="0"/>
              </a:rPr>
              <a:t>  </a:t>
            </a: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proboszcz; superintendent - zwierzchnik diecezji 1905-1922;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1600" dirty="0">
                <a:latin typeface="Bookman Old Style" panose="02050604050505020204" pitchFamily="18" charset="0"/>
                <a:cs typeface="Arial" charset="0"/>
              </a:rPr>
              <a:t>  </a:t>
            </a: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prezydent - zwierzchnik Kościoła na Górnym Śląsku 1922-1937;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1908-1932 - ks. Wilhelm Vogt - II proboszcz;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1932-1937 - ks. Oskar Wagner - II proboszcz;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1938</a:t>
            </a:r>
            <a:r>
              <a:rPr lang="pl-PL" altLang="pl-PL" sz="1600" dirty="0">
                <a:latin typeface="Bookman Old Style" panose="02050604050505020204" pitchFamily="18" charset="0"/>
                <a:cs typeface="Arial" charset="0"/>
              </a:rPr>
              <a:t>1884-1875 - ks. Gotthold </a:t>
            </a:r>
            <a:r>
              <a:rPr lang="pl-PL" altLang="pl-PL" sz="1600" dirty="0" err="1">
                <a:latin typeface="Bookman Old Style" panose="02050604050505020204" pitchFamily="18" charset="0"/>
                <a:cs typeface="Arial" charset="0"/>
              </a:rPr>
              <a:t>Clausnitzer</a:t>
            </a:r>
            <a:r>
              <a:rPr lang="pl-PL" altLang="pl-PL" sz="1600" dirty="0">
                <a:latin typeface="Bookman Old Style" panose="02050604050505020204" pitchFamily="18" charset="0"/>
                <a:cs typeface="Arial" charset="0"/>
              </a:rPr>
              <a:t> (1810-1875) - proboszcz;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1938-1939 - ks. Ryszard Danielczyk (1904-1943) – polski administrator;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1938-1939 - ks. Hans </a:t>
            </a:r>
            <a:r>
              <a:rPr kumimoji="0" lang="pl-PL" altLang="pl-P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Harlfinger</a:t>
            </a: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 (1889-1940) – </a:t>
            </a:r>
            <a:r>
              <a:rPr lang="pl-PL" altLang="pl-PL" sz="1600" dirty="0">
                <a:latin typeface="Bookman Old Style" panose="02050604050505020204" pitchFamily="18" charset="0"/>
                <a:cs typeface="Arial" charset="0"/>
              </a:rPr>
              <a:t>niemiecki administrator;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1600" dirty="0">
                <a:latin typeface="Bookman Old Style" panose="02050604050505020204" pitchFamily="18" charset="0"/>
              </a:rPr>
              <a:t>1939-1945 - ks. Alfred Bolek - administrator; p.o. superintendent diecezji 1939-1945;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1945-1978 - ks. Adam </a:t>
            </a:r>
            <a:r>
              <a:rPr kumimoji="0" lang="pl-PL" altLang="pl-P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Hławiczka</a:t>
            </a: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charset="0"/>
              </a:rPr>
              <a:t> (1908-1995) - proboszcz;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1600" dirty="0">
                <a:latin typeface="Bookman Old Style" panose="02050604050505020204" pitchFamily="18" charset="0"/>
              </a:rPr>
              <a:t>1979-1992 - ks. Ryszard Neuman (1929-1992) - proboszcz;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1600" dirty="0">
                <a:latin typeface="Bookman Old Style" panose="02050604050505020204" pitchFamily="18" charset="0"/>
              </a:rPr>
              <a:t>1993-2014 - ks. Tadeusz </a:t>
            </a:r>
            <a:r>
              <a:rPr lang="pl-PL" sz="1600" dirty="0" err="1">
                <a:latin typeface="Bookman Old Style" panose="02050604050505020204" pitchFamily="18" charset="0"/>
              </a:rPr>
              <a:t>Szurman</a:t>
            </a:r>
            <a:r>
              <a:rPr lang="pl-PL" sz="1600" dirty="0">
                <a:latin typeface="Bookman Old Style" panose="02050604050505020204" pitchFamily="18" charset="0"/>
              </a:rPr>
              <a:t> (1954-2014) - proboszcz;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>
                <a:latin typeface="Bookman Old Style" panose="02050604050505020204" pitchFamily="18" charset="0"/>
              </a:rPr>
              <a:t>  biskup - zwierzchnik diecezji 2002-2014;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1600" dirty="0">
                <a:latin typeface="Bookman Old Style" panose="02050604050505020204" pitchFamily="18" charset="0"/>
              </a:rPr>
              <a:t> od 2014 - ks. Marian Niemiec (1961) - proboszcz; biskup - zwierzchnik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>
                <a:latin typeface="Bookman Old Style" panose="02050604050505020204" pitchFamily="18" charset="0"/>
              </a:rPr>
              <a:t>  diecezji od 2014 roku;</a:t>
            </a:r>
          </a:p>
        </p:txBody>
      </p:sp>
      <p:pic>
        <p:nvPicPr>
          <p:cNvPr id="1027" name="Picture 3" descr="Znalezione obrazy dla zapytania marian niemi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92" y="350570"/>
            <a:ext cx="942674" cy="12180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nalezione obrazy dla zapytania tadeusz szurm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44" y="2216472"/>
            <a:ext cx="898710" cy="13565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thumb/6/67/Ryszard_Danielczyk.jpg/220px-Ryszard_Danielczy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22" y="4669234"/>
            <a:ext cx="1047750" cy="11763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lausnitzer">
            <a:extLst>
              <a:ext uri="{FF2B5EF4-FFF2-40B4-BE49-F238E27FC236}">
                <a16:creationId xmlns:a16="http://schemas.microsoft.com/office/drawing/2014/main" xmlns="" id="{A73A2A11-8E8F-46C7-AF60-72DF9CB7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2" y="619229"/>
            <a:ext cx="923925" cy="11049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undmann">
            <a:extLst>
              <a:ext uri="{FF2B5EF4-FFF2-40B4-BE49-F238E27FC236}">
                <a16:creationId xmlns:a16="http://schemas.microsoft.com/office/drawing/2014/main" xmlns="" id="{D43FC397-37E7-40ED-8B0C-392856C9B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05" y="542950"/>
            <a:ext cx="942975" cy="10858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erwsza rozbudowa">
            <a:extLst>
              <a:ext uri="{FF2B5EF4-FFF2-40B4-BE49-F238E27FC236}">
                <a16:creationId xmlns:a16="http://schemas.microsoft.com/office/drawing/2014/main" xmlns="" id="{CFAE6B16-05C6-44FE-9FFB-D55E09B88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76" y="1474862"/>
            <a:ext cx="790575" cy="11620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nalezione obrazy dla zapytania mapa clipart">
            <a:extLst>
              <a:ext uri="{FF2B5EF4-FFF2-40B4-BE49-F238E27FC236}">
                <a16:creationId xmlns:a16="http://schemas.microsoft.com/office/drawing/2014/main" xmlns="" id="{7F6DB433-9967-4962-9BC2-246D20E8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2141">
            <a:off x="3943732" y="-225791"/>
            <a:ext cx="6166467" cy="618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69268" y="4367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Położenie parafii: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42357" y="1304904"/>
            <a:ext cx="5068079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Bookman Old Style" panose="02050604050505020204" pitchFamily="18" charset="0"/>
              </a:rPr>
              <a:t>Katedra Zmartwychwstania </a:t>
            </a:r>
            <a:r>
              <a:rPr lang="pl-PL" sz="2400" dirty="0" smtClean="0">
                <a:latin typeface="Bookman Old Style" panose="02050604050505020204" pitchFamily="18" charset="0"/>
              </a:rPr>
              <a:t>Pańskiego znajduje </a:t>
            </a:r>
            <a:r>
              <a:rPr lang="pl-PL" sz="2400" dirty="0">
                <a:latin typeface="Bookman Old Style" panose="02050604050505020204" pitchFamily="18" charset="0"/>
              </a:rPr>
              <a:t>się na ulicy </a:t>
            </a:r>
            <a:r>
              <a:rPr lang="pl-PL" sz="2400" dirty="0" smtClean="0">
                <a:latin typeface="Bookman Old Style" panose="02050604050505020204" pitchFamily="18" charset="0"/>
              </a:rPr>
              <a:t>Warszawskiej </a:t>
            </a:r>
            <a:r>
              <a:rPr lang="pl-PL" sz="2400" dirty="0">
                <a:latin typeface="Bookman Old Style" panose="02050604050505020204" pitchFamily="18" charset="0"/>
              </a:rPr>
              <a:t>18 w Katowicach.</a:t>
            </a:r>
          </a:p>
          <a:p>
            <a:endParaRPr lang="pl-PL" sz="2400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Znalezione obrazy dla zapytania ewangelicko augsburski katowice obecny wikarius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074540" cy="276605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ewangelicko augsburski katow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4037112" cy="302783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dob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90" y="4293096"/>
            <a:ext cx="2853226" cy="208823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620688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Historia Parafii: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75556" y="1488397"/>
            <a:ext cx="5436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Parafia w Katowicach powstała w 1856 roku po trzyletnich staraniach, kiedy to jeszcze Katowice były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gminą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 zdecydowanie wiejskim charakterze. W jej zasięgu znalazły się również: Załęże, Dąb,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Wełnowiec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Józefowiec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Bogucice,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Zawodzie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Dąbrówka Mała, Brynów, Ligota,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Bederowiec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Nabożeństwa odbywały się w języku niemieckim oraz polskim.</a:t>
            </a:r>
          </a:p>
        </p:txBody>
      </p:sp>
      <p:pic>
        <p:nvPicPr>
          <p:cNvPr id="3074" name="Picture 2" descr="kościół i szkoła">
            <a:extLst>
              <a:ext uri="{FF2B5EF4-FFF2-40B4-BE49-F238E27FC236}">
                <a16:creationId xmlns:a16="http://schemas.microsoft.com/office/drawing/2014/main" xmlns="" id="{95E642CD-B671-4FEF-9197-9C5A5466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75" y="4079655"/>
            <a:ext cx="3285025" cy="19278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erwsza rozbudowa">
            <a:extLst>
              <a:ext uri="{FF2B5EF4-FFF2-40B4-BE49-F238E27FC236}">
                <a16:creationId xmlns:a16="http://schemas.microsoft.com/office/drawing/2014/main" xmlns="" id="{5EC4F67C-55C1-4712-872F-238BE3C4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50" y="1205463"/>
            <a:ext cx="1809983" cy="2664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erwsza rozbudowa">
            <a:extLst>
              <a:ext uri="{FF2B5EF4-FFF2-40B4-BE49-F238E27FC236}">
                <a16:creationId xmlns:a16="http://schemas.microsoft.com/office/drawing/2014/main" xmlns="" id="{0C4A9C93-2619-45D4-9077-F44C382D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99222"/>
            <a:ext cx="1914525" cy="190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Podobny obraz">
            <a:extLst>
              <a:ext uri="{FF2B5EF4-FFF2-40B4-BE49-F238E27FC236}">
                <a16:creationId xmlns:a16="http://schemas.microsoft.com/office/drawing/2014/main" xmlns="" id="{6BCE4250-D3A7-42FA-A9EE-7EA6E307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3895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1560" y="490023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Działalność parafii: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74328" y="1307794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parafii funkcjonują: Koło Pań, grupy młodzieżowe, studenckie, odbywają się studia biblijne, próby chóru, lekcje religii dla wszystkich klas. W okresie letnim parafia prowadzi akcję otwartego kościoła.</a:t>
            </a:r>
          </a:p>
        </p:txBody>
      </p:sp>
      <p:pic>
        <p:nvPicPr>
          <p:cNvPr id="7172" name="Picture 4" descr="Znalezione obrazy dla zapytania chór clipart">
            <a:extLst>
              <a:ext uri="{FF2B5EF4-FFF2-40B4-BE49-F238E27FC236}">
                <a16:creationId xmlns:a16="http://schemas.microsoft.com/office/drawing/2014/main" xmlns="" id="{9ED2E06C-457E-4E71-8155-C43F0F6BA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8" y="3069598"/>
            <a:ext cx="5715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dobny obraz">
            <a:extLst>
              <a:ext uri="{FF2B5EF4-FFF2-40B4-BE49-F238E27FC236}">
                <a16:creationId xmlns:a16="http://schemas.microsoft.com/office/drawing/2014/main" xmlns="" id="{4A3605B1-B7EF-4F29-9F96-9C7819D39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9"/>
          <a:stretch/>
        </p:blipFill>
        <p:spPr bwMode="auto">
          <a:xfrm>
            <a:off x="5686896" y="481523"/>
            <a:ext cx="3305706" cy="31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odobny obraz">
            <a:extLst>
              <a:ext uri="{FF2B5EF4-FFF2-40B4-BE49-F238E27FC236}">
                <a16:creationId xmlns:a16="http://schemas.microsoft.com/office/drawing/2014/main" xmlns="" id="{51771320-412A-4B29-8F83-D9E39160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85" b="99515" l="91" r="91576">
                        <a14:foregroundMark x1="68940" y1="11694" x2="71400" y2="7991"/>
                        <a14:foregroundMark x1="72340" y1="7592" x2="71720" y2="8604"/>
                        <a14:foregroundMark x1="2880" y1="77331" x2="7740" y2="67448"/>
                        <a14:foregroundMark x1="7740" y1="67448" x2="4780" y2="76878"/>
                        <a14:foregroundMark x1="4780" y1="76878" x2="840" y2="83031"/>
                        <a14:foregroundMark x1="840" y1="83031" x2="7400" y2="88173"/>
                        <a14:foregroundMark x1="7400" y1="88173" x2="14120" y2="85749"/>
                        <a14:foregroundMark x1="4872" y1="75485" x2="2186" y2="84284"/>
                        <a14:foregroundMark x1="2186" y1="84284" x2="455" y2="71481"/>
                        <a14:foregroundMark x1="455" y1="71481" x2="3097" y2="96420"/>
                        <a14:foregroundMark x1="3097" y1="96420" x2="14754" y2="99393"/>
                        <a14:foregroundMark x1="14754" y1="99393" x2="9199" y2="96723"/>
                        <a14:foregroundMark x1="9199" y1="96723" x2="24180" y2="98786"/>
                        <a14:foregroundMark x1="24180" y1="98786" x2="31785" y2="97876"/>
                        <a14:foregroundMark x1="31785" y1="97876" x2="18625" y2="97876"/>
                        <a14:foregroundMark x1="18625" y1="97876" x2="25774" y2="91383"/>
                        <a14:foregroundMark x1="25774" y1="91383" x2="41667" y2="97694"/>
                        <a14:foregroundMark x1="41667" y1="97694" x2="52778" y2="93932"/>
                        <a14:foregroundMark x1="52778" y1="93932" x2="47678" y2="91505"/>
                        <a14:foregroundMark x1="47678" y1="91505" x2="46448" y2="91505"/>
                        <a14:foregroundMark x1="2413" y1="72391" x2="820" y2="86468"/>
                        <a14:foregroundMark x1="820" y1="86468" x2="2368" y2="68629"/>
                        <a14:foregroundMark x1="2368" y1="68629" x2="4053" y2="79854"/>
                        <a14:foregroundMark x1="4053" y1="79854" x2="3780" y2="74454"/>
                        <a14:foregroundMark x1="13206" y1="98665" x2="19035" y2="99697"/>
                        <a14:foregroundMark x1="19035" y1="99697" x2="32832" y2="95388"/>
                        <a14:foregroundMark x1="32832" y1="95388" x2="26594" y2="94357"/>
                        <a14:foregroundMark x1="26594" y1="94357" x2="26594" y2="94357"/>
                        <a14:foregroundMark x1="54463" y1="98483" x2="70719" y2="76335"/>
                        <a14:foregroundMark x1="70719" y1="76335" x2="71721" y2="73665"/>
                        <a14:foregroundMark x1="72177" y1="72998" x2="89845" y2="43993"/>
                        <a14:foregroundMark x1="89845" y1="43993" x2="91621" y2="29551"/>
                        <a14:foregroundMark x1="91621" y1="29551" x2="90209" y2="27913"/>
                        <a14:foregroundMark x1="46129" y1="99515" x2="51958" y2="96299"/>
                        <a14:foregroundMark x1="51958" y1="96299" x2="56148" y2="91383"/>
                        <a14:foregroundMark x1="56148" y1="91383" x2="47678" y2="95328"/>
                        <a14:foregroundMark x1="47678" y1="95328" x2="62933" y2="84466"/>
                        <a14:foregroundMark x1="62933" y1="84466" x2="53962" y2="86165"/>
                        <a14:foregroundMark x1="53962" y1="86165" x2="71403" y2="67961"/>
                        <a14:foregroundMark x1="71403" y1="67961" x2="86202" y2="45510"/>
                        <a14:foregroundMark x1="86202" y1="45510" x2="90392" y2="32160"/>
                        <a14:foregroundMark x1="90392" y1="32160" x2="87887" y2="25971"/>
                        <a14:foregroundMark x1="87887" y1="25971" x2="84791" y2="24393"/>
                        <a14:foregroundMark x1="53097" y1="36711" x2="3415" y2="62257"/>
                        <a14:foregroundMark x1="3415" y1="62257" x2="91" y2="65837"/>
                        <a14:foregroundMark x1="31694" y1="48422" x2="4281" y2="63289"/>
                        <a14:foregroundMark x1="4281" y1="63289" x2="1639" y2="65837"/>
                        <a14:foregroundMark x1="34153" y1="45570" x2="63251" y2="26638"/>
                        <a14:foregroundMark x1="63251" y1="26638" x2="65528" y2="21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" y="-243408"/>
            <a:ext cx="9432415" cy="70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60989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Ulica im. ks. biskupa Tadeusza </a:t>
            </a:r>
            <a:r>
              <a:rPr lang="pl-PL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Szurmana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43608" y="2172578"/>
            <a:ext cx="3960440" cy="313932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Imieniem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zmarłego 30 stycznia 2014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roku,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biskupa ewangelickiego Tadeusza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Szurmana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nazwano jedną z ulic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 południu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Katowic. Uhonorowano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ten sposób biskupa i proboszcza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Śp. Tadeusza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Szurmana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 działalność społeczną,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tym pielęgnowanie pamięci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 historii i założycielach miasta.</a:t>
            </a:r>
          </a:p>
        </p:txBody>
      </p:sp>
      <p:pic>
        <p:nvPicPr>
          <p:cNvPr id="2050" name="Picture 2" descr="Znalezione obrazy dla zapytania ulica im. tadeusza szurmana">
            <a:extLst>
              <a:ext uri="{FF2B5EF4-FFF2-40B4-BE49-F238E27FC236}">
                <a16:creationId xmlns:a16="http://schemas.microsoft.com/office/drawing/2014/main" xmlns="" id="{32CC1FDE-0A31-4E6F-B7FE-CBC7467C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96" y="1904534"/>
            <a:ext cx="2520280" cy="367540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87624" y="1700808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2000 r. zostało otwarte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przyparafialne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muzeum, w którym znajdują się m. in. historyczne fotografie z XIX i XX w., medale związane z ewangelicyzmem, literatura ewangelicka od XIX do XXI w. Muzeum można zwiedzać od poniedziałku do piątku </a:t>
            </a:r>
          </a:p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godz. 900 – 1300.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013765" y="692696"/>
            <a:ext cx="2350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Muzeum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Znalezione obrazy dla zapytania parafia ewangelicko - augsburska katowice muzeum">
            <a:extLst>
              <a:ext uri="{FF2B5EF4-FFF2-40B4-BE49-F238E27FC236}">
                <a16:creationId xmlns:a16="http://schemas.microsoft.com/office/drawing/2014/main" xmlns="" id="{C2F800A1-F324-47A3-A1B1-33EA8645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9" y="542481"/>
            <a:ext cx="8315529" cy="55817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dobny obraz">
            <a:extLst>
              <a:ext uri="{FF2B5EF4-FFF2-40B4-BE49-F238E27FC236}">
                <a16:creationId xmlns:a16="http://schemas.microsoft.com/office/drawing/2014/main" xmlns="" id="{FD48215B-311B-40E6-BE89-FE7F6B9D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2481"/>
            <a:ext cx="8581005" cy="576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nalezione obrazy dla zapytania parafia ewangelicko - augsburska katowice muzeum">
            <a:extLst>
              <a:ext uri="{FF2B5EF4-FFF2-40B4-BE49-F238E27FC236}">
                <a16:creationId xmlns:a16="http://schemas.microsoft.com/office/drawing/2014/main" xmlns="" id="{FD459372-215A-4917-B61B-AE008A26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9000"/>
            <a:ext cx="8581005" cy="576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3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58982" y="528121"/>
            <a:ext cx="7876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Zdjęcia Kościoła podczas </a:t>
            </a:r>
          </a:p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okresu świątecznego: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506851" y="2204864"/>
            <a:ext cx="7980654" cy="3615597"/>
            <a:chOff x="407769" y="1725893"/>
            <a:chExt cx="7980654" cy="3615597"/>
          </a:xfrm>
        </p:grpSpPr>
        <p:pic>
          <p:nvPicPr>
            <p:cNvPr id="2050" name="Picture 2" descr="C:\Users\Mariusz\Desktop\26178815_188609788543750_331290308_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69" y="2636912"/>
              <a:ext cx="2003991" cy="2671988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Mariusz\Desktop\26179035_188609838543745_326945971_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7" y="2269149"/>
              <a:ext cx="2304256" cy="3072341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Mariusz\Desktop\26179726_188609835210412_1827869965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725893"/>
              <a:ext cx="3672407" cy="2754305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Znalezione obrazy dla zapytania aparat clipart">
            <a:extLst>
              <a:ext uri="{FF2B5EF4-FFF2-40B4-BE49-F238E27FC236}">
                <a16:creationId xmlns:a16="http://schemas.microsoft.com/office/drawing/2014/main" xmlns="" id="{DC2A9A51-FC54-428E-8E51-BB068D6E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6" b="94737" l="4839" r="93548">
                        <a14:foregroundMark x1="13441" y1="25789" x2="18817" y2="11053"/>
                        <a14:foregroundMark x1="18817" y1="11053" x2="33871" y2="8947"/>
                        <a14:foregroundMark x1="33871" y1="8947" x2="39247" y2="12105"/>
                        <a14:foregroundMark x1="21505" y1="75263" x2="31720" y2="86842"/>
                        <a14:foregroundMark x1="31720" y1="86842" x2="18280" y2="81579"/>
                        <a14:foregroundMark x1="18280" y1="81579" x2="17204" y2="72105"/>
                        <a14:foregroundMark x1="10215" y1="71579" x2="11828" y2="85789"/>
                        <a14:foregroundMark x1="11828" y1="85789" x2="25806" y2="92105"/>
                        <a14:foregroundMark x1="25806" y1="92105" x2="36559" y2="80000"/>
                        <a14:foregroundMark x1="36559" y1="80000" x2="36559" y2="78947"/>
                        <a14:foregroundMark x1="5376" y1="74211" x2="5914" y2="70000"/>
                        <a14:foregroundMark x1="26882" y1="95263" x2="27419" y2="91579"/>
                        <a14:foregroundMark x1="84409" y1="60526" x2="88172" y2="36316"/>
                        <a14:foregroundMark x1="84946" y1="28947" x2="82258" y2="24737"/>
                        <a14:foregroundMark x1="54301" y1="8421" x2="53226" y2="6842"/>
                        <a14:foregroundMark x1="66129" y1="12105" x2="63441" y2="9474"/>
                        <a14:foregroundMark x1="90860" y1="33158" x2="89785" y2="47368"/>
                        <a14:foregroundMark x1="91935" y1="36316" x2="93548" y2="36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40" y="218476"/>
            <a:ext cx="2428644" cy="248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7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TM01972873[[fn=Lato]]</Template>
  <TotalTime>192</TotalTime>
  <Words>426</Words>
  <Application>Microsoft Office PowerPoint</Application>
  <PresentationFormat>Pokaz na ekranie (4:3)</PresentationFormat>
  <Paragraphs>44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Bookman Old Style</vt:lpstr>
      <vt:lpstr>Courier New</vt:lpstr>
      <vt:lpstr>Trebuchet MS</vt:lpstr>
      <vt:lpstr>Verdana</vt:lpstr>
      <vt:lpstr>Wingdings 2</vt:lpstr>
      <vt:lpstr>Summer</vt:lpstr>
      <vt:lpstr>Parafia Ewangelicko-Augsburska w Katowicach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Parafia Ewangelicko-Augsburska w Katowicach</dc:title>
  <dc:creator>Mariusz Cieślar</dc:creator>
  <cp:lastModifiedBy>Jadwiga Pawletta</cp:lastModifiedBy>
  <cp:revision>23</cp:revision>
  <dcterms:created xsi:type="dcterms:W3CDTF">2017-10-22T09:06:15Z</dcterms:created>
  <dcterms:modified xsi:type="dcterms:W3CDTF">2018-04-16T14:12:42Z</dcterms:modified>
</cp:coreProperties>
</file>