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5" r:id="rId13"/>
    <p:sldId id="25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214F-2107-49FE-BDA7-A5BED770A136}" type="datetimeFigureOut">
              <a:rPr lang="pl-PL" smtClean="0"/>
              <a:t>31.05.2018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A5D3-B5FF-4EB1-A70D-5627EE0253E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214F-2107-49FE-BDA7-A5BED770A136}" type="datetimeFigureOut">
              <a:rPr lang="pl-PL" smtClean="0"/>
              <a:t>31.05.2018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A5D3-B5FF-4EB1-A70D-5627EE0253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214F-2107-49FE-BDA7-A5BED770A136}" type="datetimeFigureOut">
              <a:rPr lang="pl-PL" smtClean="0"/>
              <a:t>31.05.2018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A5D3-B5FF-4EB1-A70D-5627EE0253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214F-2107-49FE-BDA7-A5BED770A136}" type="datetimeFigureOut">
              <a:rPr lang="pl-PL" smtClean="0"/>
              <a:t>31.05.2018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A5D3-B5FF-4EB1-A70D-5627EE0253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214F-2107-49FE-BDA7-A5BED770A136}" type="datetimeFigureOut">
              <a:rPr lang="pl-PL" smtClean="0"/>
              <a:t>31.05.2018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A5D3-B5FF-4EB1-A70D-5627EE0253E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214F-2107-49FE-BDA7-A5BED770A136}" type="datetimeFigureOut">
              <a:rPr lang="pl-PL" smtClean="0"/>
              <a:t>31.05.2018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A5D3-B5FF-4EB1-A70D-5627EE0253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214F-2107-49FE-BDA7-A5BED770A136}" type="datetimeFigureOut">
              <a:rPr lang="pl-PL" smtClean="0"/>
              <a:t>31.05.2018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A5D3-B5FF-4EB1-A70D-5627EE0253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214F-2107-49FE-BDA7-A5BED770A136}" type="datetimeFigureOut">
              <a:rPr lang="pl-PL" smtClean="0"/>
              <a:t>31.05.2018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FA5D3-B5FF-4EB1-A70D-5627EE0253E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214F-2107-49FE-BDA7-A5BED770A136}" type="datetimeFigureOut">
              <a:rPr lang="pl-PL" smtClean="0"/>
              <a:t>31.05.2018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A5D3-B5FF-4EB1-A70D-5627EE0253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214F-2107-49FE-BDA7-A5BED770A136}" type="datetimeFigureOut">
              <a:rPr lang="pl-PL" smtClean="0"/>
              <a:t>31.05.2018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EFFA5D3-B5FF-4EB1-A70D-5627EE0253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45E214F-2107-49FE-BDA7-A5BED770A136}" type="datetimeFigureOut">
              <a:rPr lang="pl-PL" smtClean="0"/>
              <a:t>31.05.2018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A5D3-B5FF-4EB1-A70D-5627EE0253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5E214F-2107-49FE-BDA7-A5BED770A136}" type="datetimeFigureOut">
              <a:rPr lang="pl-PL" smtClean="0"/>
              <a:t>31.05.2018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FFA5D3-B5FF-4EB1-A70D-5627EE0253EF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Sztuka buddyjska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Stupa należąca do klasztoru </a:t>
            </a:r>
            <a:r>
              <a:rPr lang="pl-PL" dirty="0" err="1" smtClean="0"/>
              <a:t>Gangteng</a:t>
            </a:r>
            <a:r>
              <a:rPr lang="pl-PL" dirty="0" smtClean="0"/>
              <a:t>  w Bhutanie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stu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060848"/>
            <a:ext cx="3345160" cy="39180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Koło Dharmy</a:t>
            </a:r>
            <a:endParaRPr lang="pl-PL" dirty="0"/>
          </a:p>
        </p:txBody>
      </p:sp>
      <p:pic>
        <p:nvPicPr>
          <p:cNvPr id="4" name="Symbol zastępczy zawartości 3" descr="ciekawost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5175" y="1600200"/>
            <a:ext cx="27916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Wikipedia.pl</a:t>
            </a:r>
            <a:endParaRPr lang="pl-PL" dirty="0" smtClean="0"/>
          </a:p>
          <a:p>
            <a:r>
              <a:rPr lang="pl-PL" dirty="0" smtClean="0"/>
              <a:t>Materiał zdjęciowy pochodzi z zasobów strony </a:t>
            </a:r>
            <a:r>
              <a:rPr lang="pl-PL" dirty="0" err="1" smtClean="0"/>
              <a:t>Wikipedia.pl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Dziękuję za uwagę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4294967295"/>
          </p:nvPr>
        </p:nvSpPr>
        <p:spPr>
          <a:xfrm>
            <a:off x="1371600" y="4725144"/>
            <a:ext cx="7772400" cy="1500187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Prezentację przygotował uczeń klasy 3C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Sztuka buddyjska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Obejmuje:</a:t>
            </a:r>
          </a:p>
          <a:p>
            <a:r>
              <a:rPr lang="pl-PL" dirty="0" smtClean="0"/>
              <a:t> rzeźby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smtClean="0"/>
              <a:t>posągi </a:t>
            </a:r>
            <a:r>
              <a:rPr lang="pl-PL" dirty="0"/>
              <a:t>i płaskorzeźby, </a:t>
            </a:r>
            <a:endParaRPr lang="pl-PL" dirty="0" smtClean="0"/>
          </a:p>
          <a:p>
            <a:r>
              <a:rPr lang="pl-PL" dirty="0" smtClean="0"/>
              <a:t>malarstwo</a:t>
            </a:r>
            <a:r>
              <a:rPr lang="pl-PL" dirty="0"/>
              <a:t>, </a:t>
            </a:r>
            <a:endParaRPr lang="pl-PL" dirty="0" smtClean="0"/>
          </a:p>
          <a:p>
            <a:r>
              <a:rPr lang="pl-PL" dirty="0" smtClean="0"/>
              <a:t>mandale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smtClean="0"/>
              <a:t>architekturę: stupy (najprostszy typ budowli sakralnej),</a:t>
            </a:r>
            <a:r>
              <a:rPr lang="pl-PL" dirty="0"/>
              <a:t> klasztory, wykute w skale </a:t>
            </a:r>
            <a:r>
              <a:rPr lang="pl-PL" dirty="0" smtClean="0"/>
              <a:t>jaskinie.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Tematyka sztuki buddyjskiej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	Częstymi tematami sztuki buddyjskiej są sceny z życia Buddy, jak również przedstawienia </a:t>
            </a:r>
            <a:r>
              <a:rPr lang="pl-PL" dirty="0" err="1" smtClean="0"/>
              <a:t>bodhisattwów</a:t>
            </a:r>
            <a:r>
              <a:rPr lang="pl-PL" dirty="0"/>
              <a:t> </a:t>
            </a:r>
            <a:r>
              <a:rPr lang="pl-PL" dirty="0" smtClean="0"/>
              <a:t>(istota</a:t>
            </a:r>
            <a:r>
              <a:rPr lang="pl-PL" dirty="0"/>
              <a:t>, która przez systematyczne ćwiczenie wyzwalających </a:t>
            </a:r>
            <a:r>
              <a:rPr lang="pl-PL" dirty="0" smtClean="0"/>
              <a:t>działań dąży </a:t>
            </a:r>
            <a:r>
              <a:rPr lang="pl-PL" dirty="0"/>
              <a:t>do stanu buddy, kierując się altruistyczną motywacją przynoszenia pożytku </a:t>
            </a:r>
            <a:r>
              <a:rPr lang="pl-PL" dirty="0" smtClean="0"/>
              <a:t>innym)</a:t>
            </a:r>
            <a:r>
              <a:rPr lang="pl-PL" dirty="0" smtClean="0"/>
              <a:t> oraz innych bóstw.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Budda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l-PL" dirty="0" smtClean="0"/>
              <a:t>		Rzeźby</a:t>
            </a:r>
            <a:r>
              <a:rPr lang="pl-PL" dirty="0"/>
              <a:t>, posągi lub obrazy przedstawiające Buddę </a:t>
            </a:r>
            <a:r>
              <a:rPr lang="pl-PL" dirty="0" smtClean="0"/>
              <a:t>noszą nazwę</a:t>
            </a:r>
            <a:r>
              <a:rPr lang="pl-PL" dirty="0"/>
              <a:t> </a:t>
            </a:r>
            <a:r>
              <a:rPr lang="pl-PL" b="1" dirty="0" err="1"/>
              <a:t>buddharupa</a:t>
            </a:r>
            <a:r>
              <a:rPr lang="pl-PL" dirty="0"/>
              <a:t>. Ich celem jest nie tyle upamiętniać historyczną postać Buddy, ile raczej stanowić przypomnienie o drzemiącym w ludziach potencjale osiągnięcia stanu Oświecenia (</a:t>
            </a:r>
            <a:r>
              <a:rPr lang="pl-PL" dirty="0" err="1"/>
              <a:t>samourzeczywistnienie</a:t>
            </a:r>
            <a:r>
              <a:rPr lang="pl-PL" dirty="0"/>
              <a:t>, samorealizacja, </a:t>
            </a:r>
            <a:r>
              <a:rPr lang="pl-PL" dirty="0" err="1"/>
              <a:t>bodhi</a:t>
            </a:r>
            <a:r>
              <a:rPr lang="pl-PL" dirty="0"/>
              <a:t>), jak również napawać oglądającego spokojem, inspirować go do osiągnięcia szczęścia.</a:t>
            </a:r>
          </a:p>
          <a:p>
            <a:pPr algn="just">
              <a:buNone/>
            </a:pPr>
            <a:r>
              <a:rPr lang="pl-PL" dirty="0" smtClean="0"/>
              <a:t>		Statuetki </a:t>
            </a:r>
            <a:r>
              <a:rPr lang="pl-PL" dirty="0"/>
              <a:t>Buddy przedstawiają go w różnych pozycjach </a:t>
            </a:r>
            <a:r>
              <a:rPr lang="pl-PL" dirty="0" smtClean="0"/>
              <a:t>zwanych </a:t>
            </a:r>
            <a:r>
              <a:rPr lang="pl-PL" b="1" dirty="0" err="1" smtClean="0"/>
              <a:t>mundra</a:t>
            </a:r>
            <a:r>
              <a:rPr lang="pl-PL" dirty="0" smtClean="0"/>
              <a:t>, </a:t>
            </a:r>
            <a:r>
              <a:rPr lang="pl-PL" dirty="0"/>
              <a:t>jednak najczęściej spotykana jest </a:t>
            </a:r>
            <a:r>
              <a:rPr lang="pl-PL" b="1" dirty="0"/>
              <a:t>pozycja lotosu</a:t>
            </a:r>
            <a:r>
              <a:rPr lang="pl-PL" dirty="0"/>
              <a:t>, symbolizująca idealną równowagę myśli. Budda dotykający prawą ręką ziemi bierze ją na świadka swojego Oświecenia; akt ten symbolizuje niezłomną wiarę i postanowienie. Przedstawienie leżącego Buddy symbolizuje jego ostatnią śmierć i wyzwolenie się z cyklu narodzin i śmierci.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" name="Symbol zastępczy zawartości 5" descr="budd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2438400" cy="3221736"/>
          </a:xfr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5667" r="5667"/>
          <a:stretch>
            <a:fillRect/>
          </a:stretch>
        </p:blipFill>
        <p:spPr bwMode="auto">
          <a:xfrm>
            <a:off x="3419872" y="2492896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3934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132856"/>
            <a:ext cx="4859585" cy="450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Mandale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/>
              <a:t>		Mandale </a:t>
            </a:r>
            <a:r>
              <a:rPr lang="pl-PL" dirty="0"/>
              <a:t>są to symboliczne diagramy, oparte na regularnych figurach geometrycznych. Stanowią one przedstawienie wszechświata. Kiedy mandala jest ukończona, stanowi zbiornik dla bóstw i punkt zbiorczy dla sił wszechświata. Mentalna podróż do środka mandali jest symboliczną wędrówką przez kosmos do esencji rzeczywistości. Mandale są wykorzystywane i tworzone podczas medytacji. Mimo iż niektóre mandale są malowane i służą jako trwały obiekt kontemplacji, w buddyzmie tybetańskim tradycyjnie piaskowe mandale po ukończeniu są celowo niszczone poprzez wysypywanie piasku do rzeki, aby rozprowadzić posiadaną przez nie pozytywną energię.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manda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677623" cy="523505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08920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Ciekawostki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l-PL" dirty="0" smtClean="0"/>
              <a:t>Najstarszym odkrytym zabytkiem buddyjskim są ślady drewnianej struktury z VI w. p.n.e., będące pozostałością najstarszej buddyjskiej świątyni w miejscu narodzin Buddy. </a:t>
            </a:r>
          </a:p>
          <a:p>
            <a:pPr algn="just"/>
            <a:r>
              <a:rPr lang="pl-PL" dirty="0" smtClean="0"/>
              <a:t>Jednymi z pierwszych dzieł sztuki buddyjskiej były stupy, w których przetrzymywane miały być relikwie Buddy. Początkowo były budowane z użyciem cegieł, drewna, słomy i bambusa. W I w. p.n.e. do stup dodano kamień: kamienne poręcze i portale, zdobione reliefami, przedstawiającymi sceny z życia Buddy. </a:t>
            </a:r>
          </a:p>
          <a:p>
            <a:pPr algn="just"/>
            <a:r>
              <a:rPr lang="pl-PL" dirty="0" smtClean="0"/>
              <a:t>Początkowo Buddy nie przedstawiano w postaci ludzkiej, ale poprzez m.in. symbol (np. ślady stóp, Koło Dharmy), puste siedzenie czy puste miejsce pod parasolem. W I w. n.e. postać Buddy stała się już dominującym motywem sztuki buddyjskiej</a:t>
            </a:r>
            <a:r>
              <a:rPr lang="pl-PL" baseline="30000" dirty="0" smtClean="0"/>
              <a:t>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84</TotalTime>
  <Words>75</Words>
  <Application>Microsoft Office PowerPoint</Application>
  <PresentationFormat>Pokaz na ekranie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Techniczny</vt:lpstr>
      <vt:lpstr>Sztuka buddyjska</vt:lpstr>
      <vt:lpstr>Sztuka buddyjska</vt:lpstr>
      <vt:lpstr>Tematyka sztuki buddyjskiej</vt:lpstr>
      <vt:lpstr>Budda</vt:lpstr>
      <vt:lpstr>Slajd 5</vt:lpstr>
      <vt:lpstr>Slajd 6</vt:lpstr>
      <vt:lpstr>Mandale</vt:lpstr>
      <vt:lpstr>Slajd 8</vt:lpstr>
      <vt:lpstr>Ciekawostki</vt:lpstr>
      <vt:lpstr>Stupa należąca do klasztoru Gangteng  w Bhutanie </vt:lpstr>
      <vt:lpstr>Koło Dharmy</vt:lpstr>
      <vt:lpstr>Biografia</vt:lpstr>
      <vt:lpstr>Dziękuję za uwagę 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Sztuka buddyjska</dc:title>
  <dc:creator>Damian</dc:creator>
  <cp:lastModifiedBy>Damian</cp:lastModifiedBy>
  <cp:revision>9</cp:revision>
  <dcterms:created xsi:type="dcterms:W3CDTF">2018-05-31T05:10:06Z</dcterms:created>
  <dcterms:modified xsi:type="dcterms:W3CDTF">2018-05-31T06:34:53Z</dcterms:modified>
</cp:coreProperties>
</file>