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3" r:id="rId3"/>
    <p:sldId id="274" r:id="rId4"/>
    <p:sldId id="275" r:id="rId5"/>
    <p:sldId id="276" r:id="rId6"/>
    <p:sldId id="257" r:id="rId7"/>
    <p:sldId id="258" r:id="rId8"/>
    <p:sldId id="259" r:id="rId9"/>
    <p:sldId id="261" r:id="rId10"/>
    <p:sldId id="262" r:id="rId11"/>
    <p:sldId id="263" r:id="rId12"/>
    <p:sldId id="272" r:id="rId13"/>
    <p:sldId id="264" r:id="rId14"/>
    <p:sldId id="265" r:id="rId15"/>
    <p:sldId id="266" r:id="rId16"/>
    <p:sldId id="267" r:id="rId17"/>
    <p:sldId id="268" r:id="rId18"/>
    <p:sldId id="269" r:id="rId19"/>
    <p:sldId id="270" r:id="rId20"/>
    <p:sldId id="271" r:id="rId21"/>
    <p:sldId id="277"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smtClean="0"/>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5/27/2018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smtClean="0"/>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5/27/2018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5/27/2018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5/27/2018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5/27/2018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5/27/2018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smtClean="0"/>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5/27/2018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smtClean="0"/>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5/27/2018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Sztuka chrześcijańska</a:t>
            </a:r>
            <a:endParaRPr lang="pl-PL" dirty="0"/>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429938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witraże</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917" y="746125"/>
            <a:ext cx="5580229" cy="5472113"/>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Katedra w Chartres</a:t>
            </a:r>
            <a:endParaRPr lang="pl-PL" dirty="0"/>
          </a:p>
        </p:txBody>
      </p:sp>
    </p:spTree>
    <p:extLst>
      <p:ext uri="{BB962C8B-B14F-4D97-AF65-F5344CB8AC3E}">
        <p14:creationId xmlns:p14="http://schemas.microsoft.com/office/powerpoint/2010/main" val="1088300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freski</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3531" y="1577181"/>
            <a:ext cx="5715000" cy="3810000"/>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Kaplica Sykstyńska</a:t>
            </a:r>
            <a:endParaRPr lang="pl-PL" dirty="0"/>
          </a:p>
        </p:txBody>
      </p:sp>
    </p:spTree>
    <p:extLst>
      <p:ext uri="{BB962C8B-B14F-4D97-AF65-F5344CB8AC3E}">
        <p14:creationId xmlns:p14="http://schemas.microsoft.com/office/powerpoint/2010/main" val="843803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obrazy</a:t>
            </a:r>
            <a:endParaRPr lang="pl-PL" dirty="0"/>
          </a:p>
        </p:txBody>
      </p:sp>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Rembrandt – Jezus ucisza burzę</a:t>
            </a:r>
            <a:endParaRPr lang="pl-PL" dirty="0"/>
          </a:p>
        </p:txBody>
      </p:sp>
      <p:pic>
        <p:nvPicPr>
          <p:cNvPr id="6" name="Symbol zastępczy zawartośc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0786" y="746125"/>
            <a:ext cx="4400490" cy="5472113"/>
          </a:xfrm>
        </p:spPr>
      </p:pic>
    </p:spTree>
    <p:extLst>
      <p:ext uri="{BB962C8B-B14F-4D97-AF65-F5344CB8AC3E}">
        <p14:creationId xmlns:p14="http://schemas.microsoft.com/office/powerpoint/2010/main" val="451111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rzeźba</a:t>
            </a:r>
            <a:endParaRPr lang="pl-PL"/>
          </a:p>
        </p:txBody>
      </p:sp>
      <p:sp>
        <p:nvSpPr>
          <p:cNvPr id="3" name="Symbol zastępczy zawartości 2"/>
          <p:cNvSpPr>
            <a:spLocks noGrp="1"/>
          </p:cNvSpPr>
          <p:nvPr>
            <p:ph idx="1"/>
          </p:nvPr>
        </p:nvSpPr>
        <p:spPr/>
        <p:txBody>
          <a:bodyPr/>
          <a:lstStyle/>
          <a:p>
            <a:pPr marL="0" indent="0" algn="just">
              <a:buNone/>
            </a:pPr>
            <a:r>
              <a:rPr lang="pl-PL" dirty="0" smtClean="0"/>
              <a:t>Sztuka spełniała w życiu Kościoła funkcję religijną. Przy pomocy symboli przekazywano treści teologiczne. W pierwszych wiekach były to głównie płaskorzeźby widoczne na sarkofagach. Po zalegalizowaniu chrześcijaństwa pojawiła się konieczność wyposażenia budowanych świątyń. Zaczęły powstawać rzeźby i naczynia liturgiczne.</a:t>
            </a:r>
          </a:p>
          <a:p>
            <a:pPr marL="0" indent="0" algn="just">
              <a:buNone/>
            </a:pPr>
            <a:r>
              <a:rPr lang="pl-PL" dirty="0" smtClean="0"/>
              <a:t>Najbardziej znane formy to:</a:t>
            </a:r>
          </a:p>
          <a:p>
            <a:pPr algn="just">
              <a:buFont typeface="Wingdings" panose="05000000000000000000" pitchFamily="2" charset="2"/>
              <a:buChar char="§"/>
            </a:pPr>
            <a:r>
              <a:rPr lang="pl-PL" dirty="0" smtClean="0"/>
              <a:t>krucyfiksy</a:t>
            </a:r>
          </a:p>
          <a:p>
            <a:pPr algn="just">
              <a:buFont typeface="Wingdings" panose="05000000000000000000" pitchFamily="2" charset="2"/>
              <a:buChar char="§"/>
            </a:pPr>
            <a:r>
              <a:rPr lang="pl-PL" dirty="0" smtClean="0"/>
              <a:t>Ołtarze</a:t>
            </a:r>
          </a:p>
          <a:p>
            <a:pPr algn="just">
              <a:buFont typeface="Wingdings" panose="05000000000000000000" pitchFamily="2" charset="2"/>
              <a:buChar char="§"/>
            </a:pPr>
            <a:r>
              <a:rPr lang="pl-PL" smtClean="0"/>
              <a:t>Postacie świętych</a:t>
            </a:r>
            <a:endParaRPr lang="pl-PL" dirty="0" smtClean="0"/>
          </a:p>
          <a:p>
            <a:pPr algn="just">
              <a:buFont typeface="Wingdings" panose="05000000000000000000" pitchFamily="2" charset="2"/>
              <a:buChar char="§"/>
            </a:pPr>
            <a:endParaRPr lang="pl-PL" dirty="0" smtClean="0"/>
          </a:p>
          <a:p>
            <a:pPr algn="just"/>
            <a:endParaRPr lang="pl-PL" dirty="0"/>
          </a:p>
        </p:txBody>
      </p:sp>
    </p:spTree>
    <p:extLst>
      <p:ext uri="{BB962C8B-B14F-4D97-AF65-F5344CB8AC3E}">
        <p14:creationId xmlns:p14="http://schemas.microsoft.com/office/powerpoint/2010/main" val="4213086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krucyfiksy</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7795" y="746125"/>
            <a:ext cx="4106472" cy="5472113"/>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Krucyfiks królowej Jadwigi w Bazylice archikatedralnej św. Stanisława i św. Wacława w Krakowie</a:t>
            </a:r>
            <a:endParaRPr lang="pl-PL" dirty="0"/>
          </a:p>
        </p:txBody>
      </p:sp>
    </p:spTree>
    <p:extLst>
      <p:ext uri="{BB962C8B-B14F-4D97-AF65-F5344CB8AC3E}">
        <p14:creationId xmlns:p14="http://schemas.microsoft.com/office/powerpoint/2010/main" val="3453071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ołtarze</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2606" y="1195862"/>
            <a:ext cx="6096851" cy="4572638"/>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Ołtarz Wita Stwosza w kościele Mariackim w Krakowie</a:t>
            </a:r>
            <a:endParaRPr lang="pl-PL" dirty="0"/>
          </a:p>
        </p:txBody>
      </p:sp>
    </p:spTree>
    <p:extLst>
      <p:ext uri="{BB962C8B-B14F-4D97-AF65-F5344CB8AC3E}">
        <p14:creationId xmlns:p14="http://schemas.microsoft.com/office/powerpoint/2010/main" val="1638686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Postacie świętych</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5863" y="785817"/>
            <a:ext cx="6510337" cy="5392729"/>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Pieta – rzeźba Michała Anioła </a:t>
            </a:r>
            <a:br>
              <a:rPr lang="pl-PL" dirty="0" smtClean="0"/>
            </a:br>
            <a:r>
              <a:rPr lang="pl-PL" dirty="0" smtClean="0"/>
              <a:t>w Bazylice św. Piotra w Rzymie</a:t>
            </a:r>
            <a:endParaRPr lang="pl-PL" dirty="0"/>
          </a:p>
        </p:txBody>
      </p:sp>
    </p:spTree>
    <p:extLst>
      <p:ext uri="{BB962C8B-B14F-4D97-AF65-F5344CB8AC3E}">
        <p14:creationId xmlns:p14="http://schemas.microsoft.com/office/powerpoint/2010/main" val="1111739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relikwiarze</a:t>
            </a:r>
            <a:endParaRPr lang="pl-PL" dirty="0"/>
          </a:p>
        </p:txBody>
      </p:sp>
      <p:sp>
        <p:nvSpPr>
          <p:cNvPr id="3" name="Symbol zastępczy zawartości 2"/>
          <p:cNvSpPr>
            <a:spLocks noGrp="1"/>
          </p:cNvSpPr>
          <p:nvPr>
            <p:ph idx="1"/>
          </p:nvPr>
        </p:nvSpPr>
        <p:spPr>
          <a:xfrm>
            <a:off x="685800" y="2709715"/>
            <a:ext cx="10820400" cy="4024125"/>
          </a:xfrm>
        </p:spPr>
        <p:txBody>
          <a:bodyPr>
            <a:normAutofit/>
          </a:bodyPr>
          <a:lstStyle/>
          <a:p>
            <a:pPr marL="0" indent="0" algn="just">
              <a:buNone/>
            </a:pPr>
            <a:r>
              <a:rPr lang="pl-PL" sz="2400" dirty="0" smtClean="0"/>
              <a:t>Relikwiarze to naczynia kultu religijnego w kształcie krzyża, puszki lub monstrancji służące do przechowywania doczesnych szczątków świętych (relikwii). Wykonywane były z kości słoniowej lub szlachetnego metalu oraz zdobione drogimi kamieniami lub malowidłami.</a:t>
            </a:r>
            <a:endParaRPr lang="pl-PL" sz="2400" dirty="0"/>
          </a:p>
        </p:txBody>
      </p:sp>
    </p:spTree>
    <p:extLst>
      <p:ext uri="{BB962C8B-B14F-4D97-AF65-F5344CB8AC3E}">
        <p14:creationId xmlns:p14="http://schemas.microsoft.com/office/powerpoint/2010/main" val="664310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3531" y="1610519"/>
            <a:ext cx="5715000" cy="3743325"/>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Relikwiarz św. Wojciecha, Gniezno</a:t>
            </a:r>
            <a:endParaRPr lang="pl-PL" dirty="0"/>
          </a:p>
        </p:txBody>
      </p:sp>
    </p:spTree>
    <p:extLst>
      <p:ext uri="{BB962C8B-B14F-4D97-AF65-F5344CB8AC3E}">
        <p14:creationId xmlns:p14="http://schemas.microsoft.com/office/powerpoint/2010/main" val="3419851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5863" y="1651149"/>
            <a:ext cx="6510337" cy="3662064"/>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Relikwiarz z relikwiami św. Barbary</a:t>
            </a:r>
          </a:p>
          <a:p>
            <a:r>
              <a:rPr lang="pl-PL" dirty="0" smtClean="0"/>
              <a:t>Parafia św. Katarzyny Aleksandryjskiej </a:t>
            </a:r>
            <a:br>
              <a:rPr lang="pl-PL" dirty="0" smtClean="0"/>
            </a:br>
            <a:r>
              <a:rPr lang="pl-PL" dirty="0" smtClean="0"/>
              <a:t>w Iwanowicach</a:t>
            </a:r>
            <a:endParaRPr lang="pl-PL" dirty="0"/>
          </a:p>
        </p:txBody>
      </p:sp>
    </p:spTree>
    <p:extLst>
      <p:ext uri="{BB962C8B-B14F-4D97-AF65-F5344CB8AC3E}">
        <p14:creationId xmlns:p14="http://schemas.microsoft.com/office/powerpoint/2010/main" val="158321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Sztuka wczesnochrześcijańska</a:t>
            </a:r>
            <a:endParaRPr lang="pl-PL" dirty="0"/>
          </a:p>
        </p:txBody>
      </p:sp>
      <p:sp>
        <p:nvSpPr>
          <p:cNvPr id="3" name="Symbol zastępczy zawartości 2"/>
          <p:cNvSpPr>
            <a:spLocks noGrp="1"/>
          </p:cNvSpPr>
          <p:nvPr>
            <p:ph idx="1"/>
          </p:nvPr>
        </p:nvSpPr>
        <p:spPr>
          <a:xfrm>
            <a:off x="685800" y="2632441"/>
            <a:ext cx="10820400" cy="4024125"/>
          </a:xfrm>
        </p:spPr>
        <p:txBody>
          <a:bodyPr/>
          <a:lstStyle/>
          <a:p>
            <a:pPr marL="0" indent="0" algn="just">
              <a:buNone/>
            </a:pPr>
            <a:r>
              <a:rPr lang="pl-PL" dirty="0" smtClean="0"/>
              <a:t>Nazywana jest sztuką starochrześcijańską lub sztuką pierwszych chrześcijan. Powstawała w basenie Morza Śródziemnego. Wyrażała przynależność religijną. Powstawała na bazie sztuki antycznej. Do wydania Edyktu Mediolańskiego w 313r. jej rozwój był bardzo utrudniony.</a:t>
            </a:r>
          </a:p>
          <a:p>
            <a:pPr marL="0" indent="0">
              <a:buNone/>
            </a:pPr>
            <a:r>
              <a:rPr lang="pl-PL" dirty="0" smtClean="0"/>
              <a:t>Do zabytków sztuki starochrześcijańskiej należą:</a:t>
            </a:r>
          </a:p>
          <a:p>
            <a:pPr>
              <a:buFont typeface="Wingdings" panose="05000000000000000000" pitchFamily="2" charset="2"/>
              <a:buChar char="§"/>
            </a:pPr>
            <a:r>
              <a:rPr lang="pl-PL" dirty="0"/>
              <a:t>m</a:t>
            </a:r>
            <a:r>
              <a:rPr lang="pl-PL" dirty="0" smtClean="0"/>
              <a:t>alarstwo katakumbowe</a:t>
            </a:r>
          </a:p>
          <a:p>
            <a:pPr>
              <a:buFont typeface="Wingdings" panose="05000000000000000000" pitchFamily="2" charset="2"/>
              <a:buChar char="§"/>
            </a:pPr>
            <a:r>
              <a:rPr lang="pl-PL" dirty="0"/>
              <a:t>a</a:t>
            </a:r>
            <a:r>
              <a:rPr lang="pl-PL" dirty="0" smtClean="0"/>
              <a:t>rchitektura</a:t>
            </a:r>
          </a:p>
          <a:p>
            <a:pPr>
              <a:buFont typeface="Wingdings" panose="05000000000000000000" pitchFamily="2" charset="2"/>
              <a:buChar char="§"/>
            </a:pPr>
            <a:r>
              <a:rPr lang="pl-PL" dirty="0"/>
              <a:t>r</a:t>
            </a:r>
            <a:r>
              <a:rPr lang="pl-PL" dirty="0" smtClean="0"/>
              <a:t>zeźba, głównie sarkofagi oraz pojedyncze figurki</a:t>
            </a:r>
          </a:p>
          <a:p>
            <a:pPr>
              <a:buFont typeface="Wingdings" panose="05000000000000000000" pitchFamily="2" charset="2"/>
              <a:buChar char="§"/>
            </a:pPr>
            <a:endParaRPr lang="pl-PL" dirty="0"/>
          </a:p>
        </p:txBody>
      </p:sp>
    </p:spTree>
    <p:extLst>
      <p:ext uri="{BB962C8B-B14F-4D97-AF65-F5344CB8AC3E}">
        <p14:creationId xmlns:p14="http://schemas.microsoft.com/office/powerpoint/2010/main" val="4252308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5863" y="1312069"/>
            <a:ext cx="6510337" cy="4340224"/>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Relikwiarz św. Klemensa z kościoła </a:t>
            </a:r>
            <a:br>
              <a:rPr lang="pl-PL" dirty="0" smtClean="0"/>
            </a:br>
            <a:r>
              <a:rPr lang="pl-PL" dirty="0" smtClean="0"/>
              <a:t>w Objezierzu</a:t>
            </a:r>
            <a:endParaRPr lang="pl-PL" dirty="0"/>
          </a:p>
        </p:txBody>
      </p:sp>
    </p:spTree>
    <p:extLst>
      <p:ext uri="{BB962C8B-B14F-4D97-AF65-F5344CB8AC3E}">
        <p14:creationId xmlns:p14="http://schemas.microsoft.com/office/powerpoint/2010/main" val="2721694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bibliografia</a:t>
            </a:r>
            <a:endParaRPr lang="pl-PL" dirty="0"/>
          </a:p>
        </p:txBody>
      </p:sp>
      <p:sp>
        <p:nvSpPr>
          <p:cNvPr id="3" name="Symbol zastępczy tekstu 2"/>
          <p:cNvSpPr>
            <a:spLocks noGrp="1"/>
          </p:cNvSpPr>
          <p:nvPr>
            <p:ph type="body" sz="half" idx="2"/>
          </p:nvPr>
        </p:nvSpPr>
        <p:spPr/>
        <p:txBody>
          <a:bodyPr/>
          <a:lstStyle/>
          <a:p>
            <a:r>
              <a:rPr lang="pl-PL" dirty="0" smtClean="0"/>
              <a:t>Wikipedia.org</a:t>
            </a:r>
          </a:p>
          <a:p>
            <a:r>
              <a:rPr lang="pl-PL" dirty="0" smtClean="0"/>
              <a:t>Zdjęcia z różnych stron internetowych</a:t>
            </a:r>
            <a:endParaRPr lang="pl-PL" dirty="0"/>
          </a:p>
        </p:txBody>
      </p:sp>
    </p:spTree>
    <p:extLst>
      <p:ext uri="{BB962C8B-B14F-4D97-AF65-F5344CB8AC3E}">
        <p14:creationId xmlns:p14="http://schemas.microsoft.com/office/powerpoint/2010/main" val="528518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smtClean="0"/>
          </a:p>
          <a:p>
            <a:endParaRPr lang="pl-PL" dirty="0"/>
          </a:p>
          <a:p>
            <a:r>
              <a:rPr lang="pl-PL" sz="3200" dirty="0" smtClean="0"/>
              <a:t>Prezentację przygotowała uczennica klasy 3A</a:t>
            </a:r>
            <a:endParaRPr lang="pl-PL" sz="3200" dirty="0"/>
          </a:p>
        </p:txBody>
      </p:sp>
    </p:spTree>
    <p:extLst>
      <p:ext uri="{BB962C8B-B14F-4D97-AF65-F5344CB8AC3E}">
        <p14:creationId xmlns:p14="http://schemas.microsoft.com/office/powerpoint/2010/main" val="1051397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malarstwo</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1365" y="1276657"/>
            <a:ext cx="3434612" cy="4299896"/>
          </a:xfrm>
        </p:spPr>
      </p:pic>
      <p:sp>
        <p:nvSpPr>
          <p:cNvPr id="4" name="Symbol zastępczy tekstu 3"/>
          <p:cNvSpPr>
            <a:spLocks noGrp="1"/>
          </p:cNvSpPr>
          <p:nvPr>
            <p:ph type="body" sz="half" idx="2"/>
          </p:nvPr>
        </p:nvSpPr>
        <p:spPr/>
        <p:txBody>
          <a:bodyPr/>
          <a:lstStyle/>
          <a:p>
            <a:endParaRPr lang="pl-PL" dirty="0" smtClean="0"/>
          </a:p>
          <a:p>
            <a:r>
              <a:rPr lang="pl-PL" dirty="0" smtClean="0"/>
              <a:t>Katakumby św. </a:t>
            </a:r>
            <a:r>
              <a:rPr lang="pl-PL" dirty="0"/>
              <a:t>P</a:t>
            </a:r>
            <a:r>
              <a:rPr lang="pl-PL" dirty="0" smtClean="0"/>
              <a:t>iotra i Marcelina </a:t>
            </a:r>
            <a:br>
              <a:rPr lang="pl-PL" dirty="0" smtClean="0"/>
            </a:br>
            <a:r>
              <a:rPr lang="pl-PL" dirty="0" smtClean="0"/>
              <a:t>w Rzymie</a:t>
            </a:r>
            <a:endParaRPr lang="pl-PL" dirty="0"/>
          </a:p>
        </p:txBody>
      </p:sp>
    </p:spTree>
    <p:extLst>
      <p:ext uri="{BB962C8B-B14F-4D97-AF65-F5344CB8AC3E}">
        <p14:creationId xmlns:p14="http://schemas.microsoft.com/office/powerpoint/2010/main" val="1184740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architektura</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5863" y="1312069"/>
            <a:ext cx="6510337" cy="4340224"/>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Kościół </a:t>
            </a:r>
            <a:r>
              <a:rPr lang="pl-PL" dirty="0" err="1" smtClean="0"/>
              <a:t>Karapet</a:t>
            </a:r>
            <a:r>
              <a:rPr lang="pl-PL" dirty="0" smtClean="0"/>
              <a:t> i ruiny wczesnochrześcijańskiej bazyliki</a:t>
            </a:r>
            <a:endParaRPr lang="pl-PL" dirty="0"/>
          </a:p>
        </p:txBody>
      </p:sp>
    </p:spTree>
    <p:extLst>
      <p:ext uri="{BB962C8B-B14F-4D97-AF65-F5344CB8AC3E}">
        <p14:creationId xmlns:p14="http://schemas.microsoft.com/office/powerpoint/2010/main" val="2294803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rzeźba</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5863" y="1894383"/>
            <a:ext cx="6510337" cy="3175597"/>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smtClean="0"/>
              <a:t>Fragment sarkofagu z Muzeum Watykańskiego</a:t>
            </a:r>
            <a:endParaRPr lang="pl-PL" dirty="0"/>
          </a:p>
        </p:txBody>
      </p:sp>
    </p:spTree>
    <p:extLst>
      <p:ext uri="{BB962C8B-B14F-4D97-AF65-F5344CB8AC3E}">
        <p14:creationId xmlns:p14="http://schemas.microsoft.com/office/powerpoint/2010/main" val="1144342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ikonografia</a:t>
            </a:r>
            <a:endParaRPr lang="pl-PL" dirty="0"/>
          </a:p>
        </p:txBody>
      </p:sp>
      <p:sp>
        <p:nvSpPr>
          <p:cNvPr id="3" name="Symbol zastępczy zawartości 2"/>
          <p:cNvSpPr>
            <a:spLocks noGrp="1"/>
          </p:cNvSpPr>
          <p:nvPr>
            <p:ph idx="1"/>
          </p:nvPr>
        </p:nvSpPr>
        <p:spPr/>
        <p:txBody>
          <a:bodyPr/>
          <a:lstStyle/>
          <a:p>
            <a:pPr marL="0" indent="0" algn="just">
              <a:buNone/>
            </a:pPr>
            <a:r>
              <a:rPr lang="pl-PL" dirty="0" smtClean="0"/>
              <a:t>Ikony są obrazami sakralnymi, charakterystycznymi dla chrześcijańskich Kościołów wschodnich. Przedstawiają postacie świętych oraz sceny biblijne. Powstawały po to, by wprowadzać wiernych do modlitwy oraz pogłębiać życie duchowe. Zapewniały łączność ze świętym, którego przedstawiały. Malowane na drewnie cedrowym lub cyprysowym. Są to drzewa święte dla wschodniego chrześcijaństwa. Kolory stosowane w ikonie były tak samo ważne jak słowa. Nadawano im określone znaczenie. Na przykład biel symbolizowała Boskość, czystość i niewinność; złoto – świętość, nieśmiertelność oraz Bożą chwałę. Natomiast niebieski – niebo, duchowość, mistycyzm. Malowano kolorami czystymi, bez ich mieszania. Malowanie ikony było czynnością świętą. Tworzono je podczas modlitwy.</a:t>
            </a:r>
            <a:endParaRPr lang="pl-PL" dirty="0"/>
          </a:p>
        </p:txBody>
      </p:sp>
    </p:spTree>
    <p:extLst>
      <p:ext uri="{BB962C8B-B14F-4D97-AF65-F5344CB8AC3E}">
        <p14:creationId xmlns:p14="http://schemas.microsoft.com/office/powerpoint/2010/main" val="3376815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t="7885" b="7885"/>
          <a:stretch>
            <a:fillRect/>
          </a:stretch>
        </p:blipFill>
        <p:spPr/>
      </p:pic>
      <p:sp>
        <p:nvSpPr>
          <p:cNvPr id="4" name="Symbol zastępczy tekstu 3"/>
          <p:cNvSpPr>
            <a:spLocks noGrp="1"/>
          </p:cNvSpPr>
          <p:nvPr>
            <p:ph type="body" sz="half" idx="2"/>
          </p:nvPr>
        </p:nvSpPr>
        <p:spPr/>
        <p:txBody>
          <a:bodyPr/>
          <a:lstStyle/>
          <a:p>
            <a:endParaRPr lang="pl-PL"/>
          </a:p>
        </p:txBody>
      </p:sp>
    </p:spTree>
    <p:extLst>
      <p:ext uri="{BB962C8B-B14F-4D97-AF65-F5344CB8AC3E}">
        <p14:creationId xmlns:p14="http://schemas.microsoft.com/office/powerpoint/2010/main" val="2215832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malarstwo</a:t>
            </a:r>
            <a:endParaRPr lang="pl-PL" dirty="0"/>
          </a:p>
        </p:txBody>
      </p:sp>
      <p:sp>
        <p:nvSpPr>
          <p:cNvPr id="3" name="Symbol zastępczy zawartości 2"/>
          <p:cNvSpPr>
            <a:spLocks noGrp="1"/>
          </p:cNvSpPr>
          <p:nvPr>
            <p:ph idx="1"/>
          </p:nvPr>
        </p:nvSpPr>
        <p:spPr/>
        <p:txBody>
          <a:bodyPr>
            <a:normAutofit lnSpcReduction="10000"/>
          </a:bodyPr>
          <a:lstStyle/>
          <a:p>
            <a:pPr marL="0" indent="0" algn="just">
              <a:buNone/>
            </a:pPr>
            <a:r>
              <a:rPr lang="pl-PL" dirty="0" smtClean="0"/>
              <a:t>W ciągu wielu wieków malarstwo chrześcijańskie było lekcją wiary dla ludzi niepiśmiennych, wizualnym przedstawieniem tajemnicy Wcielenia oraz zachętą do pobożności. Dlatego też obrazy przedstawiały głównie Boga Ojca, Trójcę Świętą, aniołów, epizody ze Starego i Nowego Testamentu, sceny z życia Matki Bożej, wizerunki świętych i błogosławionych oraz wydarzenia </a:t>
            </a:r>
            <a:br>
              <a:rPr lang="pl-PL" dirty="0" smtClean="0"/>
            </a:br>
            <a:r>
              <a:rPr lang="pl-PL" dirty="0" smtClean="0"/>
              <a:t>z historii Kościoła.</a:t>
            </a:r>
          </a:p>
          <a:p>
            <a:pPr marL="0" indent="0">
              <a:buNone/>
            </a:pPr>
            <a:r>
              <a:rPr lang="pl-PL" dirty="0" smtClean="0"/>
              <a:t>Najbardziej znane formy to:</a:t>
            </a:r>
          </a:p>
          <a:p>
            <a:pPr>
              <a:buFont typeface="Wingdings" panose="05000000000000000000" pitchFamily="2" charset="2"/>
              <a:buChar char="§"/>
            </a:pPr>
            <a:r>
              <a:rPr lang="pl-PL" dirty="0" smtClean="0"/>
              <a:t>mozaiki</a:t>
            </a:r>
          </a:p>
          <a:p>
            <a:pPr>
              <a:buFont typeface="Wingdings" panose="05000000000000000000" pitchFamily="2" charset="2"/>
              <a:buChar char="§"/>
            </a:pPr>
            <a:r>
              <a:rPr lang="pl-PL" dirty="0"/>
              <a:t>w</a:t>
            </a:r>
            <a:r>
              <a:rPr lang="pl-PL" dirty="0" smtClean="0"/>
              <a:t>itraże</a:t>
            </a:r>
          </a:p>
          <a:p>
            <a:pPr>
              <a:buFont typeface="Wingdings" panose="05000000000000000000" pitchFamily="2" charset="2"/>
              <a:buChar char="§"/>
            </a:pPr>
            <a:r>
              <a:rPr lang="pl-PL" dirty="0"/>
              <a:t>f</a:t>
            </a:r>
            <a:r>
              <a:rPr lang="pl-PL" dirty="0" smtClean="0"/>
              <a:t>reski</a:t>
            </a:r>
          </a:p>
          <a:p>
            <a:pPr>
              <a:buFont typeface="Wingdings" panose="05000000000000000000" pitchFamily="2" charset="2"/>
              <a:buChar char="§"/>
            </a:pPr>
            <a:r>
              <a:rPr lang="pl-PL" dirty="0" smtClean="0"/>
              <a:t>obrazy</a:t>
            </a:r>
          </a:p>
          <a:p>
            <a:pPr>
              <a:buFont typeface="Wingdings" panose="05000000000000000000" pitchFamily="2" charset="2"/>
              <a:buChar char="v"/>
            </a:pPr>
            <a:endParaRPr lang="pl-PL" dirty="0" smtClean="0"/>
          </a:p>
          <a:p>
            <a:endParaRPr lang="pl-PL" dirty="0"/>
          </a:p>
        </p:txBody>
      </p:sp>
    </p:spTree>
    <p:extLst>
      <p:ext uri="{BB962C8B-B14F-4D97-AF65-F5344CB8AC3E}">
        <p14:creationId xmlns:p14="http://schemas.microsoft.com/office/powerpoint/2010/main" val="168129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mozaika</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3531" y="1339056"/>
            <a:ext cx="5715000" cy="4286250"/>
          </a:xfrm>
        </p:spPr>
      </p:pic>
      <p:sp>
        <p:nvSpPr>
          <p:cNvPr id="4" name="Symbol zastępczy tekstu 3"/>
          <p:cNvSpPr>
            <a:spLocks noGrp="1"/>
          </p:cNvSpPr>
          <p:nvPr>
            <p:ph type="body" sz="half" idx="2"/>
          </p:nvPr>
        </p:nvSpPr>
        <p:spPr/>
        <p:txBody>
          <a:bodyPr/>
          <a:lstStyle/>
          <a:p>
            <a:endParaRPr lang="pl-PL" dirty="0" smtClean="0"/>
          </a:p>
          <a:p>
            <a:endParaRPr lang="pl-PL" dirty="0"/>
          </a:p>
          <a:p>
            <a:r>
              <a:rPr lang="pl-PL" dirty="0" err="1" smtClean="0"/>
              <a:t>Tabgha</a:t>
            </a:r>
            <a:r>
              <a:rPr lang="pl-PL" dirty="0" smtClean="0"/>
              <a:t> nad Jeziorem Galilejskim</a:t>
            </a:r>
            <a:endParaRPr lang="pl-PL" dirty="0"/>
          </a:p>
        </p:txBody>
      </p:sp>
    </p:spTree>
    <p:extLst>
      <p:ext uri="{BB962C8B-B14F-4D97-AF65-F5344CB8AC3E}">
        <p14:creationId xmlns:p14="http://schemas.microsoft.com/office/powerpoint/2010/main" val="346225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TM04033937[[fn=Para]]</Template>
  <TotalTime>115</TotalTime>
  <Words>427</Words>
  <Application>Microsoft Office PowerPoint</Application>
  <PresentationFormat>Panoramiczny</PresentationFormat>
  <Paragraphs>79</Paragraphs>
  <Slides>22</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22</vt:i4>
      </vt:variant>
    </vt:vector>
  </HeadingPairs>
  <TitlesOfParts>
    <vt:vector size="26" baseType="lpstr">
      <vt:lpstr>Arial</vt:lpstr>
      <vt:lpstr>Century Gothic</vt:lpstr>
      <vt:lpstr>Wingdings</vt:lpstr>
      <vt:lpstr>Para</vt:lpstr>
      <vt:lpstr>Sztuka chrześcijańska</vt:lpstr>
      <vt:lpstr>Sztuka wczesnochrześcijańska</vt:lpstr>
      <vt:lpstr>malarstwo</vt:lpstr>
      <vt:lpstr>architektura</vt:lpstr>
      <vt:lpstr>rzeźba</vt:lpstr>
      <vt:lpstr>ikonografia</vt:lpstr>
      <vt:lpstr>Prezentacja programu PowerPoint</vt:lpstr>
      <vt:lpstr>malarstwo</vt:lpstr>
      <vt:lpstr>mozaika</vt:lpstr>
      <vt:lpstr>witraże</vt:lpstr>
      <vt:lpstr>freski</vt:lpstr>
      <vt:lpstr>obrazy</vt:lpstr>
      <vt:lpstr>rzeźba</vt:lpstr>
      <vt:lpstr>krucyfiksy</vt:lpstr>
      <vt:lpstr>ołtarze</vt:lpstr>
      <vt:lpstr>Postacie świętych</vt:lpstr>
      <vt:lpstr>relikwiarze</vt:lpstr>
      <vt:lpstr>Prezentacja programu PowerPoint</vt:lpstr>
      <vt:lpstr>Prezentacja programu PowerPoint</vt:lpstr>
      <vt:lpstr>Prezentacja programu PowerPoint</vt:lpstr>
      <vt:lpstr>bibliografia</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Sztuka chrześcijańska</dc:title>
  <dc:creator>Jadwiga Pawletta</dc:creator>
  <cp:lastModifiedBy>Jadwiga Pawletta</cp:lastModifiedBy>
  <cp:revision>16</cp:revision>
  <dcterms:created xsi:type="dcterms:W3CDTF">2018-05-26T17:20:24Z</dcterms:created>
  <dcterms:modified xsi:type="dcterms:W3CDTF">2018-05-27T10:57:24Z</dcterms:modified>
</cp:coreProperties>
</file>