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SZTUKA W ISLAMIE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3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3499862"/>
            <a:ext cx="10353762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/>
              <a:t>Prezentację przygotowała</a:t>
            </a:r>
          </a:p>
          <a:p>
            <a:pPr marL="0" indent="0" algn="ctr">
              <a:buNone/>
            </a:pPr>
            <a:r>
              <a:rPr lang="pl-PL" sz="2800" dirty="0" smtClean="0"/>
              <a:t>uczennica klasy 3A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582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ROZWÓJ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200" dirty="0" smtClean="0"/>
              <a:t>Sztuka w islamie rozwijała się na terenach podbitych przez Arabów w VII i VIII wieku. Na skutek istnienia jednej, monoteistycznej, religii zachowała trwałość </a:t>
            </a:r>
            <a:br>
              <a:rPr lang="pl-PL" sz="3200" dirty="0" smtClean="0"/>
            </a:br>
            <a:r>
              <a:rPr lang="pl-PL" sz="3200" dirty="0" smtClean="0"/>
              <a:t>i jedność formy. Podział sztuki związany był </a:t>
            </a:r>
            <a:br>
              <a:rPr lang="pl-PL" sz="3200" dirty="0" smtClean="0"/>
            </a:br>
            <a:r>
              <a:rPr lang="pl-PL" sz="3200" dirty="0" smtClean="0"/>
              <a:t>z dynastiami panującymi.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821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PRZEPISY RELIGIJNE A SZTUKA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200" dirty="0" smtClean="0"/>
              <a:t>Przepisy religijne, które zakazywały przedstawiania ludzi i zwierząt, spowodowały, że w kulturze arabskiej nie istnieje malarstwo i rzeźba. Próbą obejścia tych przepisów był rozwój architektury i sztuki zdobniczej: ornamentyka, arabeska, pismo stylizowane oraz motywy roślinne.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071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ARCHITEKTURA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3402" y="2307259"/>
            <a:ext cx="5094154" cy="3702881"/>
          </a:xfrm>
        </p:spPr>
        <p:txBody>
          <a:bodyPr>
            <a:normAutofit/>
          </a:bodyPr>
          <a:lstStyle/>
          <a:p>
            <a:pPr algn="just"/>
            <a:r>
              <a:rPr lang="pl-PL" sz="2800" dirty="0" smtClean="0"/>
              <a:t>W architekturze elementami wprowadzonymi przez islam stały się łuki. Natomiast ściany budowli zdobiono płytkami fajansowymi lub mozaiką.</a:t>
            </a:r>
            <a:endParaRPr lang="pl-PL" sz="2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538277"/>
            <a:ext cx="5105400" cy="2802964"/>
          </a:xfrm>
        </p:spPr>
      </p:pic>
    </p:spTree>
    <p:extLst>
      <p:ext uri="{BB962C8B-B14F-4D97-AF65-F5344CB8AC3E}">
        <p14:creationId xmlns:p14="http://schemas.microsoft.com/office/powerpoint/2010/main" val="10265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ARABESKA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 smtClean="0"/>
              <a:t>Pochodzi ze starożytnej sztuki </a:t>
            </a:r>
            <a:r>
              <a:rPr lang="pl-PL" sz="2800" dirty="0" err="1" smtClean="0"/>
              <a:t>hellenistyczno</a:t>
            </a:r>
            <a:r>
              <a:rPr lang="pl-PL" sz="2800" dirty="0" smtClean="0"/>
              <a:t> – rzymskiej. Jest ornamentem roślinnym w formie wici roślinnej. Mogą jej towarzyszyć inne elementy.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97791"/>
            <a:ext cx="5105400" cy="3683181"/>
          </a:xfrm>
        </p:spPr>
      </p:pic>
    </p:spTree>
    <p:extLst>
      <p:ext uri="{BB962C8B-B14F-4D97-AF65-F5344CB8AC3E}">
        <p14:creationId xmlns:p14="http://schemas.microsoft.com/office/powerpoint/2010/main" val="30682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MOTYWY DEKORACYJNE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8294" y="1676364"/>
            <a:ext cx="4879199" cy="823912"/>
          </a:xfrm>
        </p:spPr>
        <p:txBody>
          <a:bodyPr/>
          <a:lstStyle/>
          <a:p>
            <a:pPr algn="ctr"/>
            <a:r>
              <a:rPr lang="pl-PL" dirty="0" smtClean="0"/>
              <a:t>MECZET W KORDOBIE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3034601"/>
            <a:ext cx="3962400" cy="2633472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402002" y="1676364"/>
            <a:ext cx="4865554" cy="823912"/>
          </a:xfrm>
        </p:spPr>
        <p:txBody>
          <a:bodyPr/>
          <a:lstStyle/>
          <a:p>
            <a:pPr algn="ctr"/>
            <a:r>
              <a:rPr lang="pl-PL" dirty="0" smtClean="0"/>
              <a:t>MECZET W DAMASZKU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47" y="2911475"/>
            <a:ext cx="1848381" cy="2879725"/>
          </a:xfrm>
        </p:spPr>
      </p:pic>
    </p:spTree>
    <p:extLst>
      <p:ext uri="{BB962C8B-B14F-4D97-AF65-F5344CB8AC3E}">
        <p14:creationId xmlns:p14="http://schemas.microsoft.com/office/powerpoint/2010/main" val="11382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KALIGRAFIA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461806"/>
            <a:ext cx="2438400" cy="2289867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5094154" cy="3702881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Jest jedną </a:t>
            </a:r>
            <a:br>
              <a:rPr lang="pl-PL" sz="3200" dirty="0" smtClean="0"/>
            </a:br>
            <a:r>
              <a:rPr lang="pl-PL" sz="3200" dirty="0" smtClean="0"/>
              <a:t>z najważniejszych sztuk pięknych. Stosowana przy pisaniu Koranu.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8063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Błękitny </a:t>
            </a:r>
            <a:r>
              <a:rPr lang="pl-PL" dirty="0" err="1" smtClean="0"/>
              <a:t>koran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694273"/>
            <a:ext cx="3657600" cy="2490216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/>
              <a:t>Jedyny rękopis pisany złotem na błękitnym tle. Powstał pod koniec IX wieku, prawdopodobnie </a:t>
            </a:r>
            <a:br>
              <a:rPr lang="pl-PL" sz="2400" dirty="0" smtClean="0"/>
            </a:br>
            <a:r>
              <a:rPr lang="pl-PL" sz="2400" dirty="0" smtClean="0"/>
              <a:t>w północnej Afryce. Obecnie jest podzielony i przechowywany </a:t>
            </a:r>
            <a:br>
              <a:rPr lang="pl-PL" sz="2400" dirty="0" smtClean="0"/>
            </a:br>
            <a:r>
              <a:rPr lang="pl-PL" sz="2400" dirty="0" smtClean="0"/>
              <a:t>w muzeach oraz prywatnych kolekcjach.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025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Religie.wiara.pl</a:t>
            </a:r>
          </a:p>
          <a:p>
            <a:r>
              <a:rPr lang="pl-PL" sz="2400" dirty="0" smtClean="0"/>
              <a:t>Wikipedia.org</a:t>
            </a:r>
          </a:p>
          <a:p>
            <a:r>
              <a:rPr lang="pl-PL" sz="2400" dirty="0" smtClean="0"/>
              <a:t>Encyklopedia.pwn.pl</a:t>
            </a:r>
          </a:p>
          <a:p>
            <a:r>
              <a:rPr lang="pl-PL" sz="2400" dirty="0" smtClean="0"/>
              <a:t>Zdjęcia ze stron internetowych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284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51</TotalTime>
  <Words>164</Words>
  <Application>Microsoft Office PowerPoint</Application>
  <PresentationFormat>Panoramiczny</PresentationFormat>
  <Paragraphs>24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SZTUKA W ISLAMIE</vt:lpstr>
      <vt:lpstr>ROZWÓJ</vt:lpstr>
      <vt:lpstr>PRZEPISY RELIGIJNE A SZTUKA</vt:lpstr>
      <vt:lpstr>ARCHITEKTURA</vt:lpstr>
      <vt:lpstr>ARABESKA</vt:lpstr>
      <vt:lpstr>MOTYWY DEKORACYJNE</vt:lpstr>
      <vt:lpstr>KALIGRAFIA</vt:lpstr>
      <vt:lpstr>Błękitny koran</vt:lpstr>
      <vt:lpstr>bibliografia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SZTUKA W ISLAMIE</dc:title>
  <dc:creator>Jadwiga Pawletta</dc:creator>
  <cp:lastModifiedBy>Jadwiga Pawletta</cp:lastModifiedBy>
  <cp:revision>9</cp:revision>
  <dcterms:created xsi:type="dcterms:W3CDTF">2018-05-26T14:02:38Z</dcterms:created>
  <dcterms:modified xsi:type="dcterms:W3CDTF">2018-05-26T15:16:34Z</dcterms:modified>
</cp:coreProperties>
</file>