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93EA571C-90A7-4637-8EE8-3DCD69AC4AFA}">
          <p14:sldIdLst>
            <p14:sldId id="256"/>
            <p14:sldId id="26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9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16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62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87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23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31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24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953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06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21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33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45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15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91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49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62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80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114A48-385F-4346-B108-3452A063F06B}" type="datetimeFigureOut">
              <a:rPr lang="pl-PL" smtClean="0"/>
              <a:t>08.05.2019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0036-246B-4953-94BA-0D5B5F57E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953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jp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25.jpg"/><Relationship Id="rId4" Type="http://schemas.openxmlformats.org/officeDocument/2006/relationships/image" Target="../media/image21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5E9552-773A-40E2-B5C8-FCAD576A0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453" y="1610215"/>
            <a:ext cx="7002018" cy="1557869"/>
          </a:xfrm>
        </p:spPr>
        <p:txBody>
          <a:bodyPr>
            <a:normAutofit/>
          </a:bodyPr>
          <a:lstStyle/>
          <a:p>
            <a:r>
              <a:rPr lang="pl-PL" sz="9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Oblicza Dialogu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BE44A4-2A36-49BC-8B8A-CD3F18303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8434" y="3029516"/>
            <a:ext cx="2634203" cy="1320802"/>
          </a:xfrm>
        </p:spPr>
        <p:txBody>
          <a:bodyPr>
            <a:noAutofit/>
          </a:bodyPr>
          <a:lstStyle/>
          <a:p>
            <a:r>
              <a:rPr lang="pl-PL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Opracowali: Igor Mędrzycki i Maddock Machera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AF8FB8-F024-4FCC-8B3B-4DE117EB7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464">
            <a:off x="9285839" y="3460038"/>
            <a:ext cx="1961485" cy="2743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637036"/>
      </p:ext>
    </p:extLst>
  </p:cSld>
  <p:clrMapOvr>
    <a:masterClrMapping/>
  </p:clrMapOvr>
  <p:transition spd="slow" advClick="0" advTm="429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8213C1-BA65-49E3-8EB2-5133A5305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3" y="5283926"/>
            <a:ext cx="10046134" cy="7232073"/>
          </a:xfrm>
          <a:scene3d>
            <a:camera prst="perspectiveRelaxedModerately" fov="7200000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Nasza szkoła uczestniczy w akcjach w celu poznania tradycji i kultury innych krajów i religii.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	Uczniowie wykroczyli poza granice Piotrkowa i pojechali do Muzeum Polin w Warszawie. Celem tego wyjazdu było zwiedzanie z przewodnikiem wystawy stałej oraz smakowanie typowych  potraw żydowskich w Restauracji  Besamin. Zobaczyliśmy, jak wyglądały ulice i  podwórka , poznaliśmy kulturę i obrzędy żydowskie. Mogliśmy zadać wiele pytań, na które odpowiadała nam pani przewodnik Beata Meller.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157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2861">
        <p14:flash/>
      </p:transition>
    </mc:Choice>
    <mc:Fallback>
      <p:transition spd="slow" advTm="22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22477 L 0.00534 -0.5405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-38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9444 L -0.00144 -0.5351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CEACF4-2BA9-4BFB-9632-C21F20C0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26" y="582637"/>
            <a:ext cx="9601196" cy="1303867"/>
          </a:xfrm>
        </p:spPr>
        <p:txBody>
          <a:bodyPr/>
          <a:lstStyle/>
          <a:p>
            <a:r>
              <a:rPr lang="pl-PL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Oto kilka zdjęć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8BEDA58-9276-4EFB-A98B-B4DF345FC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346">
            <a:off x="1381557" y="2148451"/>
            <a:ext cx="4314820" cy="31354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45B8AF6-2A6A-4B52-A7AA-58BC81A5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199">
            <a:off x="6573444" y="2185633"/>
            <a:ext cx="4081429" cy="3061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104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593">
        <p14:shred/>
      </p:transition>
    </mc:Choice>
    <mc:Fallback>
      <p:transition spd="slow" advTm="65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ED753FF-A5BD-4DF9-B0C3-5D5FAF434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6" y="1010205"/>
            <a:ext cx="4203442" cy="2311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0E4B4CF-C367-4A84-A886-9541DB972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0" y="3167725"/>
            <a:ext cx="3821652" cy="28662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CF99A63-2548-4FB0-B5B8-3F15DAC7C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23" y="2166152"/>
            <a:ext cx="5663990" cy="3774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4C57C99-5AE3-4BE9-B44E-0BA3F6F77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65" y="717473"/>
            <a:ext cx="5572449" cy="2024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B729978-27EF-4A48-A2F0-F02DD49DD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19" y="0"/>
            <a:ext cx="1695522" cy="23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2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272">
        <p14:doors dir="vert"/>
      </p:transition>
    </mc:Choice>
    <mc:Fallback>
      <p:transition spd="slow" advTm="10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3">
            <a:extLst>
              <a:ext uri="{FF2B5EF4-FFF2-40B4-BE49-F238E27FC236}">
                <a16:creationId xmlns:a16="http://schemas.microsoft.com/office/drawing/2014/main" id="{0C193360-0885-4821-A2E8-F5CCE53D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6313" y="690563"/>
            <a:ext cx="6242050" cy="1058338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	Kolejną akcją były plakaty o potrawach za granicą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E95EDE2-AE1B-4F32-A79B-851351559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87" y="2376026"/>
            <a:ext cx="3644098" cy="2733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2F870BD-2A8C-4F26-9B6F-C44EC2F9E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0641">
            <a:off x="2096039" y="1545620"/>
            <a:ext cx="2190740" cy="292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2845025-6DDF-47D0-8B87-B64FE7602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009">
            <a:off x="3570579" y="3971505"/>
            <a:ext cx="2048985" cy="152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A12338E-BB50-456C-ADE3-18786FD8E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42">
            <a:off x="6350584" y="1616914"/>
            <a:ext cx="3453796" cy="22933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9FCF34A-2EE5-4F2E-A8E7-4D8FD3FFF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309">
            <a:off x="688347" y="3270136"/>
            <a:ext cx="801904" cy="11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6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2091">
        <p14:flip dir="r"/>
      </p:transition>
    </mc:Choice>
    <mc:Fallback>
      <p:transition spd="slow" advTm="120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7712EA5-131F-4DAA-B54C-657A364DB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273">
            <a:off x="3804820" y="805925"/>
            <a:ext cx="1294039" cy="17330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6443ED3-1DCD-4E24-BD26-5B0B7B36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350">
            <a:off x="1820713" y="1514536"/>
            <a:ext cx="2042438" cy="15250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159C438-6676-4C4C-BA69-021971242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843">
            <a:off x="1730325" y="3062725"/>
            <a:ext cx="2223215" cy="2964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5C36D1A-03CC-4DCE-9B76-6E6C8C7C5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83" y="2104690"/>
            <a:ext cx="1204448" cy="1684542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80A7111-A73E-432E-9561-81F653DE03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135">
            <a:off x="4633432" y="2359876"/>
            <a:ext cx="2850011" cy="38000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932ED09-B9F5-4B6D-AB71-67D992D24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331">
            <a:off x="7987102" y="756156"/>
            <a:ext cx="2678135" cy="17782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1CADCF7-4C1A-447E-873C-8C974A914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2475">
            <a:off x="8537580" y="4125059"/>
            <a:ext cx="2133798" cy="1593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5145BF0-4E84-4227-88A6-A811EDDF85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46" y="1858818"/>
            <a:ext cx="2667000" cy="26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86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404">
        <p14:prism isInverted="1"/>
      </p:transition>
    </mc:Choice>
    <mc:Fallback>
      <p:transition spd="slow" advTm="9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75D57BFF-B12D-48D7-B76A-05991C79D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575">
            <a:off x="8953127" y="2476870"/>
            <a:ext cx="1039461" cy="145379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9C99DBC-2877-429F-BF42-B7073E007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556">
            <a:off x="1830036" y="2974432"/>
            <a:ext cx="2527130" cy="3399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F83FD805-76F9-4BCF-B3CF-1AC6126C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91" y="320837"/>
            <a:ext cx="9601196" cy="1219530"/>
          </a:xfrm>
        </p:spPr>
        <p:txBody>
          <a:bodyPr/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 tradycjach Wielkanocnych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09A0C76-01FD-437D-864F-FF285957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1154272"/>
            <a:ext cx="9601196" cy="4283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	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Bradley Hand ITC" panose="03070402050302030203" pitchFamily="66" charset="0"/>
              </a:rPr>
              <a:t>Jako przedstawiciele historii i religii polskiej, kultywujemy i rozpowszechniamy nasze tradycje Wielkanocne.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2AE5508-2EAB-467D-A115-1D06A7529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092">
            <a:off x="6610962" y="2829592"/>
            <a:ext cx="4093739" cy="306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B8922AA-A4DA-4A3D-BE51-D4E936125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887">
            <a:off x="4704295" y="3592971"/>
            <a:ext cx="1866706" cy="251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244">
        <p14:honeycomb/>
      </p:transition>
    </mc:Choice>
    <mc:Fallback>
      <p:transition spd="slow" advTm="6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A2DC5-B693-4CE6-9935-6D59C66F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8514423" cy="686870"/>
          </a:xfrm>
        </p:spPr>
        <p:txBody>
          <a:bodyPr>
            <a:normAutofit fontScale="90000"/>
          </a:bodyPr>
          <a:lstStyle/>
          <a:p>
            <a:r>
              <a:rPr lang="pl-PL" dirty="0"/>
              <a:t>Piotrków jako miasto wielu kultur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84D9CB-4CAD-4ABD-B58A-C7C735AF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69003"/>
            <a:ext cx="9601196" cy="420686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Od dawna wiadome jest, że w Piotrkowie żyje dużo osób innych nacji niż Polacy. Przed wojną były tu miejsca spotkań m. in. Żydów.</a:t>
            </a:r>
          </a:p>
          <a:p>
            <a:pPr marL="0" indent="0">
              <a:buNone/>
            </a:pPr>
            <a:r>
              <a:rPr lang="pl-PL" dirty="0"/>
              <a:t>Zwiedzamy nasze miasto i poznajemy jego religijną przeszłość.</a:t>
            </a:r>
          </a:p>
          <a:p>
            <a:pPr marL="0" indent="0">
              <a:buNone/>
            </a:pPr>
            <a:r>
              <a:rPr lang="pl-PL" dirty="0"/>
              <a:t>          Cerkiew prawosławna                 Wielka Synagoga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3A069DD-0251-43C7-AD9C-62F24F94E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08" y="3531463"/>
            <a:ext cx="1970518" cy="2924914"/>
          </a:xfrm>
          <a:prstGeom prst="rect">
            <a:avLst/>
          </a:prstGeom>
        </p:spPr>
      </p:pic>
      <p:sp>
        <p:nvSpPr>
          <p:cNvPr id="6" name="Gwiazda: 5 punktów 5">
            <a:extLst>
              <a:ext uri="{FF2B5EF4-FFF2-40B4-BE49-F238E27FC236}">
                <a16:creationId xmlns:a16="http://schemas.microsoft.com/office/drawing/2014/main" id="{49FBAF9A-E42D-46F6-82D2-708D163D27A8}"/>
              </a:ext>
            </a:extLst>
          </p:cNvPr>
          <p:cNvSpPr/>
          <p:nvPr/>
        </p:nvSpPr>
        <p:spPr>
          <a:xfrm>
            <a:off x="1402671" y="3074263"/>
            <a:ext cx="621437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: 5 punktów 6">
            <a:extLst>
              <a:ext uri="{FF2B5EF4-FFF2-40B4-BE49-F238E27FC236}">
                <a16:creationId xmlns:a16="http://schemas.microsoft.com/office/drawing/2014/main" id="{37C6F1A5-E0BF-4AF7-B232-EADE96FDF0CC}"/>
              </a:ext>
            </a:extLst>
          </p:cNvPr>
          <p:cNvSpPr/>
          <p:nvPr/>
        </p:nvSpPr>
        <p:spPr>
          <a:xfrm>
            <a:off x="5277405" y="3019887"/>
            <a:ext cx="550415" cy="5659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A235A83-F2A7-46CA-BA7D-BAAABA8D1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41" y="3772435"/>
            <a:ext cx="3416978" cy="21992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C23AFD6-5751-457E-A661-8C7B6944B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901">
            <a:off x="10666204" y="1141674"/>
            <a:ext cx="1002324" cy="14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357">
        <p:blinds dir="vert"/>
      </p:transition>
    </mc:Choice>
    <mc:Fallback>
      <p:transition spd="slow" advTm="1035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DCCF0B-E458-44AF-B64C-183056B9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4000" b="1" dirty="0">
                <a:latin typeface="Comic Sans MS" panose="030F0702030302020204" pitchFamily="66" charset="0"/>
              </a:rPr>
              <a:t>Dziękujemy za uwagę!</a:t>
            </a:r>
          </a:p>
          <a:p>
            <a:pPr marL="0" indent="0">
              <a:buNone/>
            </a:pPr>
            <a:endParaRPr lang="pl-PL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b="1" dirty="0"/>
              <a:t>   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 </a:t>
            </a:r>
          </a:p>
          <a:p>
            <a:pPr marL="0" indent="0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b="1" dirty="0">
                <a:latin typeface="Comic Sans MS" panose="030F0702030302020204" pitchFamily="66" charset="0"/>
              </a:rPr>
              <a:t>Ile odnalazłeś krzyży w prezentacji?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C5A3F6-1481-4BE4-AF1D-9214670EB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46" y="248196"/>
            <a:ext cx="5529286" cy="191388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89AE14B-03BE-4DA2-BCAD-2237CEBFB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5407289"/>
            <a:ext cx="649226" cy="9080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3100608-D509-4842-AD44-C95F60E48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17" y="5407289"/>
            <a:ext cx="646232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1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709">
        <p14:ripple/>
      </p:transition>
    </mc:Choice>
    <mc:Fallback>
      <p:transition spd="slow" advTm="5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</TotalTime>
  <Words>48</Words>
  <Application>Microsoft Office PowerPoint</Application>
  <PresentationFormat>Panoramiczny</PresentationFormat>
  <Paragraphs>22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Bradley Hand ITC</vt:lpstr>
      <vt:lpstr>Century Gothic</vt:lpstr>
      <vt:lpstr>Comic Sans MS</vt:lpstr>
      <vt:lpstr>Freestyle Script</vt:lpstr>
      <vt:lpstr>Wingdings 3</vt:lpstr>
      <vt:lpstr>Jon</vt:lpstr>
      <vt:lpstr>Oblicza Dialogu</vt:lpstr>
      <vt:lpstr>Prezentacja programu PowerPoint</vt:lpstr>
      <vt:lpstr>Oto kilka zdjęć</vt:lpstr>
      <vt:lpstr>Prezentacja programu PowerPoint</vt:lpstr>
      <vt:lpstr>Prezentacja programu PowerPoint</vt:lpstr>
      <vt:lpstr>Prezentacja programu PowerPoint</vt:lpstr>
      <vt:lpstr>O tradycjach Wielkanocnych</vt:lpstr>
      <vt:lpstr>Piotrków jako miasto wielu kultur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Oblicza Dialogu</dc:title>
  <dc:creator>PAWEŁ MENDRZYCKI</dc:creator>
  <cp:lastModifiedBy>PAWEŁ MENDRZYCKI</cp:lastModifiedBy>
  <cp:revision>28</cp:revision>
  <dcterms:created xsi:type="dcterms:W3CDTF">2019-05-08T15:11:08Z</dcterms:created>
  <dcterms:modified xsi:type="dcterms:W3CDTF">2019-05-08T17:52:05Z</dcterms:modified>
</cp:coreProperties>
</file>