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C6A3E5-F826-476D-9721-4CAAB655ED5A}" type="datetimeFigureOut">
              <a:rPr lang="pl-PL" smtClean="0"/>
              <a:t>2019-02-09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7BA96C-0103-46DC-AB22-AC7E78C07C05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Kolęda u ks. kard. Stanisława Dziwisza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529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r>
              <a:rPr lang="pl-PL" sz="2400" dirty="0" smtClean="0"/>
              <a:t>19 stycznia 2019 r., kontynuując wieloletnią tradycję, grupa  z Makowa Podhalańskiego udała się do Krakowa by odwiedzić ks. Kardynała, który w latach 1963-1965 był wikariuszem w parafii Makowskiej.</a:t>
            </a:r>
            <a:endParaRPr lang="pl-PL" sz="2400" dirty="0"/>
          </a:p>
        </p:txBody>
      </p:sp>
      <p:pic>
        <p:nvPicPr>
          <p:cNvPr id="1026" name="Picture 2" descr="C:\Users\Home\Desktop\Maków-Podhalański-Przemienienia-Pański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575064" cy="357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r>
              <a:rPr lang="pl-PL" sz="2800" dirty="0" smtClean="0"/>
              <a:t>Gdyż we wcześniejszych latach ofiarowywaliśmy ofiarę na ręce księdza Kardynała na rzecz budowy Centrum Jana Pawła II, nasz wyjazd rozpoczęliśmy wizytą w tym pięknym sanktuarium. </a:t>
            </a:r>
            <a:endParaRPr lang="pl-PL" sz="2800" dirty="0"/>
          </a:p>
        </p:txBody>
      </p:sp>
      <p:pic>
        <p:nvPicPr>
          <p:cNvPr id="2050" name="Picture 2" descr="C:\Users\Home\Desktop\CENTRUMJ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315206" cy="395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r>
              <a:rPr lang="pl-PL" dirty="0" smtClean="0"/>
              <a:t>Udało nam się nawet zaśpiewać tam kilka kolęd przy akompaniamencie organowym Artura Warty.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05606"/>
            <a:ext cx="6500858" cy="36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Następnie pojechaliśmy na wcześniej umówioną wizytę do ks. </a:t>
            </a:r>
            <a:r>
              <a:rPr lang="pl-PL" sz="3200" dirty="0" smtClean="0"/>
              <a:t>k</a:t>
            </a:r>
            <a:r>
              <a:rPr lang="pl-PL" sz="3200" dirty="0" smtClean="0"/>
              <a:t>ard. Stanisława  Dziwisza</a:t>
            </a:r>
            <a:endParaRPr lang="pl-P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357290" y="1928802"/>
            <a:ext cx="6500858" cy="36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Spotkaliśmy również po drodze zagranicznych turystów, którzy poprosili nas o krótki koncert.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1120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Wracając z powrotem odwiedziliśmy jeszcze Matkę Boską Kalwaryjską.</a:t>
            </a:r>
            <a:endParaRPr lang="pl-PL" dirty="0"/>
          </a:p>
        </p:txBody>
      </p:sp>
      <p:pic>
        <p:nvPicPr>
          <p:cNvPr id="6148" name="Picture 4" descr="C:\Users\Home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Dziękuję za uwagę </a:t>
            </a:r>
            <a:endParaRPr lang="pl-PL" sz="3200" dirty="0"/>
          </a:p>
        </p:txBody>
      </p:sp>
      <p:pic>
        <p:nvPicPr>
          <p:cNvPr id="5" name="Symbol zastępczy obrazu 4" descr="37524183_2215185292047532_146867965759848448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97" b="379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Prezentację przygotował Artur Warta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126</Words>
  <Application>Microsoft Office PowerPoint</Application>
  <PresentationFormat>Pokaz na ekranie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Kolęda u ks. kard. Stanisława Dziwisza</vt:lpstr>
      <vt:lpstr>19 stycznia 2019 r., kontynuując wieloletnią tradycję, grupa  z Makowa Podhalańskiego udała się do Krakowa by odwiedzić ks. Kardynała, który w latach 1963-1965 był wikariuszem w parafii Makowskiej.</vt:lpstr>
      <vt:lpstr>Gdyż we wcześniejszych latach ofiarowywaliśmy ofiarę na ręce księdza Kardynała na rzecz budowy Centrum Jana Pawła II, nasz wyjazd rozpoczęliśmy wizytą w tym pięknym sanktuarium. </vt:lpstr>
      <vt:lpstr>Udało nam się nawet zaśpiewać tam kilka kolęd przy akompaniamencie organowym Artura Warty.</vt:lpstr>
      <vt:lpstr>Następnie pojechaliśmy na wcześniej umówioną wizytę do ks. kard. Stanisława  Dziwisza</vt:lpstr>
      <vt:lpstr>Spotkaliśmy również po drodze zagranicznych turystów, którzy poprosili nas o krótki koncert.</vt:lpstr>
      <vt:lpstr>Wracając z powrotem odwiedziliśmy jeszcze Matkę Boską Kalwaryjską.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Kolęda u ks. kard. Stanisława Dziwisza</dc:title>
  <dc:creator>Użytkownik systemu Windows</dc:creator>
  <cp:lastModifiedBy>Użytkownik systemu Windows</cp:lastModifiedBy>
  <cp:revision>4</cp:revision>
  <dcterms:created xsi:type="dcterms:W3CDTF">2019-02-09T10:06:49Z</dcterms:created>
  <dcterms:modified xsi:type="dcterms:W3CDTF">2019-02-09T10:38:39Z</dcterms:modified>
</cp:coreProperties>
</file>