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94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9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80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9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5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77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1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FDD0B0-F47A-463D-989E-C50D877D67DD}" type="datetimeFigureOut">
              <a:rPr lang="pl-PL" smtClean="0"/>
              <a:t>08.01.2019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54D2EF-3D4F-4CB0-B376-065962D6C783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6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Ośrodek </a:t>
            </a:r>
            <a:r>
              <a:rPr lang="pl-PL" b="1" dirty="0" err="1" smtClean="0"/>
              <a:t>Rehabilitacyjno</a:t>
            </a:r>
            <a:r>
              <a:rPr lang="pl-PL" b="1" dirty="0" smtClean="0"/>
              <a:t> – </a:t>
            </a:r>
            <a:r>
              <a:rPr lang="pl-PL" b="1" dirty="0" err="1" smtClean="0"/>
              <a:t>Edukacyjno</a:t>
            </a:r>
            <a:r>
              <a:rPr lang="pl-PL" b="1" dirty="0" smtClean="0"/>
              <a:t> – Wychowawczy w Juszczynie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Opracowała: Katarzyna Broda</a:t>
            </a:r>
          </a:p>
          <a:p>
            <a:r>
              <a:rPr lang="pl-PL" dirty="0" smtClean="0"/>
              <a:t>Zdjęcia: ze zbioru własnego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476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Świąteczna paczka dla podopiecznych ośrodka rehabilitacyjnego w Juszczynie to kolejna inicjatywa naszych wolontariuszy.</a:t>
            </a:r>
          </a:p>
          <a:p>
            <a:pPr marL="0" indent="0">
              <a:buNone/>
            </a:pPr>
            <a:r>
              <a:rPr lang="pl-PL" dirty="0" smtClean="0"/>
              <a:t>Dzięki wielkiemu sercu uczniów klas: 1KU, 1EK, 1LR, 1FT, 1HO, 2HO, 2IN, 2GB, 2KU, 2KC, 2LR, 3GB, 3SK, 3KC, 3HO, 3EK i 4HO wolontariusze przygotowali świąteczne paczki dla dzieci z ośrodka. </a:t>
            </a:r>
          </a:p>
          <a:p>
            <a:pPr marL="0" indent="0">
              <a:buNone/>
            </a:pPr>
            <a:r>
              <a:rPr lang="pl-PL" dirty="0" smtClean="0"/>
              <a:t>Przekazanie prezentów odbyło się 13 grudnia w obecności Pani Dyrektor Anety Drobny, Pani Wicedyrektor Łucji Mikołajek – Pater , Pani Lucyny </a:t>
            </a:r>
            <a:r>
              <a:rPr lang="pl-PL" dirty="0" err="1" smtClean="0"/>
              <a:t>Pacygi</a:t>
            </a:r>
            <a:r>
              <a:rPr lang="pl-PL" dirty="0" smtClean="0"/>
              <a:t> oraz uczniów z klas: 1KU i 2HO.</a:t>
            </a:r>
          </a:p>
          <a:p>
            <a:pPr marL="0" indent="0">
              <a:buNone/>
            </a:pPr>
            <a:r>
              <a:rPr lang="pl-PL" dirty="0" smtClean="0"/>
              <a:t>Na jednym ze zdjęć jest ukazana praca jednego z podopiecznych tego ośrodka.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204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5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33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3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64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124</Words>
  <Application>Microsoft Office PowerPoint</Application>
  <PresentationFormat>Panoramiczny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Integralny</vt:lpstr>
      <vt:lpstr>Ośrodek Rehabilitacyjno – Edukacyjno – Wychowawczy w Juszczynie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Ośrodek Rehabilitacyjno – Edukacyjno – Wychowawczy w Juszczynie</dc:title>
  <dc:creator>Katarzyna Broda</dc:creator>
  <cp:lastModifiedBy>Katarzyna Broda</cp:lastModifiedBy>
  <cp:revision>2</cp:revision>
  <dcterms:created xsi:type="dcterms:W3CDTF">2019-01-08T19:07:19Z</dcterms:created>
  <dcterms:modified xsi:type="dcterms:W3CDTF">2019-01-08T19:08:25Z</dcterms:modified>
</cp:coreProperties>
</file>