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Comic Sans MS" pitchFamily="66" charset="0"/>
              </a:rPr>
              <a:t>Jak zrobić słonecznikową chałwę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4" name="Symbol zastępczy zawartości 3" descr="DSCN1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268292" cy="3201219"/>
          </a:xfrm>
        </p:spPr>
      </p:pic>
      <p:pic>
        <p:nvPicPr>
          <p:cNvPr id="5" name="Obraz 4" descr="DSCN1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636912"/>
            <a:ext cx="4668011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DSCN1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7848872" cy="588665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27584" y="6237312"/>
            <a:ext cx="654057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latin typeface="Comic Sans MS" pitchFamily="66" charset="0"/>
              </a:rPr>
              <a:t>Ziarna słonecznika należy podprażyć na patelni</a:t>
            </a:r>
            <a:endParaRPr lang="pl-PL" sz="23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SCN1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0696" y="165368"/>
            <a:ext cx="7947727" cy="5960795"/>
          </a:xfrm>
        </p:spPr>
      </p:pic>
      <p:sp>
        <p:nvSpPr>
          <p:cNvPr id="5" name="pole tekstowe 4"/>
          <p:cNvSpPr txBox="1"/>
          <p:nvPr/>
        </p:nvSpPr>
        <p:spPr>
          <a:xfrm>
            <a:off x="323528" y="6381328"/>
            <a:ext cx="476765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latin typeface="Comic Sans MS" pitchFamily="66" charset="0"/>
              </a:rPr>
              <a:t>Słonecznik wrzucamy do </a:t>
            </a:r>
            <a:r>
              <a:rPr lang="pl-PL" sz="2300" dirty="0" err="1" smtClean="0">
                <a:latin typeface="Comic Sans MS" pitchFamily="66" charset="0"/>
              </a:rPr>
              <a:t>blendera</a:t>
            </a:r>
            <a:endParaRPr lang="pl-PL" sz="23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106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4080"/>
            <a:ext cx="7632848" cy="5725043"/>
          </a:xfrm>
        </p:spPr>
      </p:pic>
      <p:sp>
        <p:nvSpPr>
          <p:cNvPr id="5" name="pole tekstowe 4"/>
          <p:cNvSpPr txBox="1"/>
          <p:nvPr/>
        </p:nvSpPr>
        <p:spPr>
          <a:xfrm>
            <a:off x="467544" y="6309320"/>
            <a:ext cx="40495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latin typeface="Comic Sans MS" pitchFamily="66" charset="0"/>
              </a:rPr>
              <a:t>Teraz dolewamy płynny miód</a:t>
            </a:r>
            <a:endParaRPr lang="pl-PL" sz="23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SCN1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7381329" cy="5793507"/>
          </a:xfrm>
        </p:spPr>
      </p:pic>
      <p:sp>
        <p:nvSpPr>
          <p:cNvPr id="5" name="pole tekstowe 4"/>
          <p:cNvSpPr txBox="1"/>
          <p:nvPr/>
        </p:nvSpPr>
        <p:spPr>
          <a:xfrm>
            <a:off x="2051720" y="6237312"/>
            <a:ext cx="17572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err="1" smtClean="0">
                <a:latin typeface="Comic Sans MS" pitchFamily="66" charset="0"/>
              </a:rPr>
              <a:t>Blendujemy</a:t>
            </a:r>
            <a:endParaRPr lang="pl-PL" sz="23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SCN1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8115745" cy="6086809"/>
          </a:xfrm>
        </p:spPr>
      </p:pic>
      <p:sp>
        <p:nvSpPr>
          <p:cNvPr id="5" name="pole tekstowe 4"/>
          <p:cNvSpPr txBox="1"/>
          <p:nvPr/>
        </p:nvSpPr>
        <p:spPr>
          <a:xfrm>
            <a:off x="1331640" y="6411724"/>
            <a:ext cx="43043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latin typeface="Comic Sans MS" pitchFamily="66" charset="0"/>
              </a:rPr>
              <a:t>I gotowe! Teraz degustacja </a:t>
            </a:r>
            <a:r>
              <a:rPr lang="pl-PL" sz="23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pl-PL" sz="23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SCN1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68217" cy="6126163"/>
          </a:xfrm>
        </p:spPr>
      </p:pic>
      <p:sp>
        <p:nvSpPr>
          <p:cNvPr id="5" name="pole tekstowe 4"/>
          <p:cNvSpPr txBox="1"/>
          <p:nvPr/>
        </p:nvSpPr>
        <p:spPr>
          <a:xfrm>
            <a:off x="971600" y="6381328"/>
            <a:ext cx="33890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latin typeface="Comic Sans MS" pitchFamily="66" charset="0"/>
              </a:rPr>
              <a:t>Dobre i zdrowe! Mniam!</a:t>
            </a:r>
            <a:endParaRPr lang="pl-PL" sz="23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Pokaz na ekranie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Jak zrobić słonecznikową chałwę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zrobić słonecznikową chałwę</dc:title>
  <dc:creator>HP</dc:creator>
  <cp:lastModifiedBy>HP</cp:lastModifiedBy>
  <cp:revision>1</cp:revision>
  <dcterms:created xsi:type="dcterms:W3CDTF">2018-11-24T14:58:48Z</dcterms:created>
  <dcterms:modified xsi:type="dcterms:W3CDTF">2018-11-25T01:03:15Z</dcterms:modified>
</cp:coreProperties>
</file>