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Nunito" charset="-18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7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a11d53c3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a11d53c3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a11d53c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a11d53c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a11d53c3d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a11d53c3d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a11d53c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a11d53c3d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11d53c3d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11d53c3d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11d53c3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a11d53c3d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a11d53c3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a11d53c3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a11d53c3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a11d53c3d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a11d53c3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a11d53c3d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a11d53c3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a11d53c3d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a11d53c3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a11d53c3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a11d53c3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a11d53c3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a11d53c3d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a11d53c3d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912772" y="1791302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i="1" dirty="0"/>
              <a:t>Obraz Matki Bożej </a:t>
            </a:r>
            <a:r>
              <a:rPr lang="pl" i="1" dirty="0" smtClean="0"/>
              <a:t>                   </a:t>
            </a:r>
            <a:r>
              <a:rPr lang="pl" dirty="0" smtClean="0"/>
              <a:t>w </a:t>
            </a:r>
            <a:r>
              <a:rPr lang="pl" dirty="0"/>
              <a:t>oczach innych.</a:t>
            </a:r>
            <a:endParaRPr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Prezentacja autorstwa Amelii Gil.</a:t>
            </a:r>
            <a:endParaRPr/>
          </a:p>
        </p:txBody>
      </p:sp>
      <p:pic>
        <p:nvPicPr>
          <p:cNvPr id="4" name="Obraz 3" descr="60198753_2516336478391080_386760068120025497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31" y="765288"/>
            <a:ext cx="2616548" cy="3270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819150" y="544425"/>
            <a:ext cx="75057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Matka Boża Cesarzowa Chin</a:t>
            </a:r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571500" y="1592175"/>
            <a:ext cx="3467100" cy="2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Znajduje się w sanktuarium w She Shan, najważniejszym chińskim sanktuarium katolickim w kraju i jednym z miejsc peregrynacji Azji. Wizerunek ten stworzony został przez jezuitów w 1863 r. </a:t>
            </a:r>
            <a:endParaRPr sz="1800" b="1"/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552" y="1439626"/>
            <a:ext cx="4000299" cy="30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819150" y="571500"/>
            <a:ext cx="7505700" cy="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Matka Boża z Akita (Japonia)</a:t>
            </a:r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685800" y="1714800"/>
            <a:ext cx="2705100" cy="2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Znana też jako Fatima Wschodu.  Wizerunek znajduje się we wspólnocie sióstr służebniczek Eucharystii w Akita w Japonii.</a:t>
            </a:r>
            <a:endParaRPr sz="1800" b="1"/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051" y="1501251"/>
            <a:ext cx="4194200" cy="31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819150" y="609600"/>
            <a:ext cx="75057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Matka Boża z La Vang (Wietnam)</a:t>
            </a:r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1"/>
          </p:nvPr>
        </p:nvSpPr>
        <p:spPr>
          <a:xfrm>
            <a:off x="4572000" y="1990725"/>
            <a:ext cx="37530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428900"/>
            <a:ext cx="24574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3100" y="1693215"/>
            <a:ext cx="4670350" cy="27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title"/>
          </p:nvPr>
        </p:nvSpPr>
        <p:spPr>
          <a:xfrm>
            <a:off x="819150" y="590550"/>
            <a:ext cx="75057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Matka Boża z Coromoto (Wenezuela)</a:t>
            </a:r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704850" y="1504950"/>
            <a:ext cx="51246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Obraz patronki Wenezueli przechowyway jest w sanktuarium Guanare na miejscu drugiego objawienia.</a:t>
            </a:r>
            <a:endParaRPr sz="1800" b="1"/>
          </a:p>
        </p:txBody>
      </p: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650" y="1394450"/>
            <a:ext cx="2628900" cy="31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5525" y="2571750"/>
            <a:ext cx="1672175" cy="19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Dziękuję za uwagę.</a:t>
            </a:r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body" idx="1"/>
          </p:nvPr>
        </p:nvSpPr>
        <p:spPr>
          <a:xfrm>
            <a:off x="6210300" y="3924300"/>
            <a:ext cx="21144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/>
              <a:t>źródło: internet</a:t>
            </a:r>
            <a:endParaRPr sz="1800"/>
          </a:p>
        </p:txBody>
      </p:sp>
      <p:pic>
        <p:nvPicPr>
          <p:cNvPr id="4" name="Obraz 3" descr="DSCN09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41" y="2160251"/>
            <a:ext cx="1743350" cy="123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428550"/>
            <a:ext cx="75057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Każdy widzi inaczej...</a:t>
            </a:r>
            <a:endParaRPr b="1"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19150" y="1196850"/>
            <a:ext cx="49194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/>
              <a:t>Jeśli chodzi o obrazy religijne to bardzo istotną częścią tej kategorii są obrazy Matki Boskiej, kobiety, która całym sercem kocha każdego człowieka i która sprawuje opiekę nad nami bez przerwy.​ Każdy z nas próbuje wyobrazić sobie, jak Matka Boża wyglądałaby w cielesnej formie, ale czy wszyscy mamy takie same wyobrażenia?​ W mojej prezentacji przedstawie wizerunki Matki Boskiej, które utkwiły w sercach mieszkańców poszczególnych państw.​</a:t>
            </a:r>
            <a:endParaRPr sz="1800" b="1"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400" y="750825"/>
            <a:ext cx="2220457" cy="364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421400" y="416175"/>
            <a:ext cx="7903500" cy="8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Obraz Matki Boskiej Częstochowskiej</a:t>
            </a:r>
            <a:endParaRPr b="1"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520550" y="1221675"/>
            <a:ext cx="5180700" cy="32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/>
              <a:t>Wizerunek przedstawiający Maryję z Dzieciątkiem, znajdujący się w najważniejszym i najbardziej uczęszczanym polskim sanktuarium maryjnym na Jasnej Górze w Kaplicy Matki Bożej pod opieką ojców paulinów w Częstochowie, nieznanego autorstwa otoczony szczególnym kultem religijnym wśród wiernych Kościoła rzymskokatolickiego oraz Cerkwi prawosławnej i uważany za cudowny. Współcześnie jest jednym z najlepiej rozpoznawalnych symboli chrześcijaństwa w Polsce.​</a:t>
            </a:r>
            <a:endParaRPr sz="1800" b="1"/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450" y="1081225"/>
            <a:ext cx="2461775" cy="34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819150" y="582525"/>
            <a:ext cx="75057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Matka Boża z Aparecidy.</a:t>
            </a:r>
            <a:endParaRPr b="1"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3321575" y="1345725"/>
            <a:ext cx="5267400" cy="32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/>
              <a:t>Matka Boża z Aparecidy – święta patronka Brazylii, reprezentowana przez postać Matki Bożej znajdującej się w Bazylice Matki Bożej, w mieście Aparecida, w stanie São Paulo, w Brazylii. Według najnowszych badań figurka została wyrzeźbiona przez Frei Agostino de Jesus, mnicha z São Paulo, miała 40 cm wysokości i powstała około 1650 roku. Większość czasu spędziła pod wodą, czemu zawdzięcza swój ciemny kolor. W roku 1904 figurkę zaczęto przedstawiać z koroną.</a:t>
            </a:r>
            <a:endParaRPr sz="1800" b="1"/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522913"/>
            <a:ext cx="209550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819150" y="409000"/>
            <a:ext cx="75057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Matka Boża z Candelarii</a:t>
            </a:r>
            <a:endParaRPr b="1"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1"/>
          </p:nvPr>
        </p:nvSpPr>
        <p:spPr>
          <a:xfrm>
            <a:off x="3953675" y="1301500"/>
            <a:ext cx="4672500" cy="31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/>
              <a:t>– drewniana figura Matki Boskiej z Dzieciątkiem znajdująca się w bazylice Matki Bożej w Candelarii w mieście Candelaria (Teneryfa, Hiszpania)</a:t>
            </a:r>
            <a:endParaRPr sz="1800" b="1"/>
          </a:p>
          <a:p>
            <a:pPr marL="0" lvl="0" indent="0" algn="just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400" b="1"/>
              <a:t>12 grudnia 1818 papież Pius VII ogłosił Matkę Bożą z Candelarii Patronką Wysp Kanaryjskich. Matka Boża z Candelarii jest najważniejszym symbolem religijnym Wysp Kanaryjskich, podobnie jak Obraz Matki Boskiej Częstochowskiej w Polsce.</a:t>
            </a:r>
            <a:endParaRPr sz="1400" b="1"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301377"/>
            <a:ext cx="2484400" cy="33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819150" y="644475"/>
            <a:ext cx="75057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Matka Boża z Luján</a:t>
            </a:r>
            <a:endParaRPr b="1"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1"/>
          </p:nvPr>
        </p:nvSpPr>
        <p:spPr>
          <a:xfrm>
            <a:off x="819150" y="1821925"/>
            <a:ext cx="4089000" cy="26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/>
              <a:t>– święta patronka Argentyny, Urugwaju i Paragwaju, reprezentowana przez figurkę Matki Bożej Niepokalanie Poczętej, znajdującą się w Bazylice Matki Bożej, w mieście Luján, w prowincji Buenos Aires w Argentynie.</a:t>
            </a:r>
            <a:endParaRPr sz="1800" b="1"/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025" y="861700"/>
            <a:ext cx="2685850" cy="357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704850" y="476250"/>
            <a:ext cx="6839100" cy="13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Wizerunek Matki Bożej z Kibeho (Rwanda)</a:t>
            </a:r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body" idx="1"/>
          </p:nvPr>
        </p:nvSpPr>
        <p:spPr>
          <a:xfrm>
            <a:off x="704850" y="1562100"/>
            <a:ext cx="5924400" cy="28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Objawienie Matki Bożej w Kibeho to pierwsze objawienie maryjne w Afryce zaakceptowane przez Kościół. 28 listopada 1981 r. Maryja ukazała się w najbiedniejszej strefie Rwandy, Kibeho, trzem uczennicom. Powiedziała im wtedy o morderstwach, do których miało dojść kilka lat później w tym kraju. Wzywała do nieustannej modlitwy, postu, żalu za grzechy i nawrócenia. Nie było to jedynie wezwanie dla krajów Afryki, lecz dla całego świata.</a:t>
            </a:r>
            <a:endParaRPr sz="1800" b="1"/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150" y="476250"/>
            <a:ext cx="1549050" cy="429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1390650" y="533400"/>
            <a:ext cx="69345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Matka Boża z Caacupé (Paragwaj)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3886200" y="1581150"/>
            <a:ext cx="4438800" cy="28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6513" y="1371600"/>
            <a:ext cx="2630976" cy="350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552450" y="590550"/>
            <a:ext cx="77724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Matka Boża z Chapi (Peru)</a:t>
            </a:r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1"/>
          </p:nvPr>
        </p:nvSpPr>
        <p:spPr>
          <a:xfrm>
            <a:off x="552450" y="1314450"/>
            <a:ext cx="4229100" cy="32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6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 najbardziej czczony wizerunek w południowym Peru. Historia tej Matki Bożej i jej sanktuarium w dalekiej i niegościnnej dolinie Chapi datuje na rok 1700. Księża, którzy zostali wysłani do stworzenia parafii w tej części kraju zanosili wizerunek Maryi w inne miejsce. Stał się on tak ciężki, że nie można go stamtąd przenieść. Każdego 1 maja odbywa się pielgrzymka do tamtejszego sanktuarium.</a:t>
            </a:r>
            <a:endParaRPr sz="1600" b="1"/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599" y="1328750"/>
            <a:ext cx="3314700" cy="24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605</Words>
  <Application>Microsoft Office PowerPoint</Application>
  <PresentationFormat>Pokaz na ekranie (16:9)</PresentationFormat>
  <Paragraphs>27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Nunito</vt:lpstr>
      <vt:lpstr>Calibri</vt:lpstr>
      <vt:lpstr>Shift</vt:lpstr>
      <vt:lpstr>Obraz Matki Bożej                    w oczach innych.</vt:lpstr>
      <vt:lpstr>Każdy widzi inaczej...</vt:lpstr>
      <vt:lpstr>Obraz Matki Boskiej Częstochowskiej</vt:lpstr>
      <vt:lpstr>Matka Boża z Aparecidy.</vt:lpstr>
      <vt:lpstr>Matka Boża z Candelarii</vt:lpstr>
      <vt:lpstr>Matka Boża z Luján</vt:lpstr>
      <vt:lpstr>Wizerunek Matki Bożej z Kibeho (Rwanda)</vt:lpstr>
      <vt:lpstr>Matka Boża z Caacupé (Paragwaj)</vt:lpstr>
      <vt:lpstr>Matka Boża z Chapi (Peru)</vt:lpstr>
      <vt:lpstr>Matka Boża Cesarzowa Chin</vt:lpstr>
      <vt:lpstr>Matka Boża z Akita (Japonia)</vt:lpstr>
      <vt:lpstr>Matka Boża z La Vang (Wietnam)</vt:lpstr>
      <vt:lpstr>Matka Boża z Coromoto (Wenezuela)</vt:lpstr>
      <vt:lpstr>Dziękuję za uwagę.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 Matki Bożej w oczach innych.</dc:title>
  <dc:creator>HP</dc:creator>
  <cp:lastModifiedBy>HP</cp:lastModifiedBy>
  <cp:revision>2</cp:revision>
  <dcterms:modified xsi:type="dcterms:W3CDTF">2019-05-13T22:03:22Z</dcterms:modified>
</cp:coreProperties>
</file>