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991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277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278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741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33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287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798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537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749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68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125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149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294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019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37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476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067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6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vp.pl/program-tv/dominum-montes-gory-jana-pawla-ii/5d31cd867bed4349944a6561" TargetMode="External"/><Relationship Id="rId3" Type="http://schemas.openxmlformats.org/officeDocument/2006/relationships/hyperlink" Target="http://www.krakow.sercanie.pl/spotykajac-slowo/1402-spotykajc-sowo-wniebowstpienie-pana-jezusa" TargetMode="External"/><Relationship Id="rId7" Type="http://schemas.openxmlformats.org/officeDocument/2006/relationships/hyperlink" Target="https://www.radiomaryja.pl/kosciol/gory-bliskie-sercu-papieza-polaka/" TargetMode="External"/><Relationship Id="rId2" Type="http://schemas.openxmlformats.org/officeDocument/2006/relationships/hyperlink" Target="https://ekai.pl/sw-jan-pawel-ii-doktorem-kosciola-i-patronem-europ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p2w.pl/pl/37921/182288/Rozaniec-modlitwa_prosta_i_bogata.html" TargetMode="External"/><Relationship Id="rId5" Type="http://schemas.openxmlformats.org/officeDocument/2006/relationships/hyperlink" Target="https://artdecor24.pl/matka-boska-z-medjugorie-figura-veronese/" TargetMode="External"/><Relationship Id="rId10" Type="http://schemas.openxmlformats.org/officeDocument/2006/relationships/hyperlink" Target="https://www.tygodnikpowszechny.pl/karol-ktory-nie-zostal-pilkarzem-16316" TargetMode="External"/><Relationship Id="rId4" Type="http://schemas.openxmlformats.org/officeDocument/2006/relationships/hyperlink" Target="http://jezuschrystus.eu/jezus-chrystus-moim-panem-jest-deus-meus/" TargetMode="External"/><Relationship Id="rId9" Type="http://schemas.openxmlformats.org/officeDocument/2006/relationships/hyperlink" Target="http://historiawisly.pl/wiki/index.php?title=Kibice_Wis&#322;y_a_JP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930BBBA-6F9F-4D27-AD61-45935240C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D5ABE-AA8E-4BAE-B923-EB99ABDE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811D79-2C71-4B37-82AD-761836DCB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9B6C0D-2AB5-4965-B573-1D00F1D0B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892E0-964F-4D05-9997-5B1323290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403231"/>
            <a:ext cx="5192940" cy="2133600"/>
          </a:xfrm>
        </p:spPr>
        <p:txBody>
          <a:bodyPr anchor="ctr">
            <a:normAutofit/>
          </a:bodyPr>
          <a:lstStyle/>
          <a:p>
            <a:r>
              <a:rPr lang="pl-PL" dirty="0"/>
              <a:t>Jan Paweł II </a:t>
            </a:r>
            <a:br>
              <a:rPr lang="pl-PL" dirty="0"/>
            </a:br>
            <a:r>
              <a:rPr lang="pl-PL" dirty="0"/>
              <a:t>i Jego pasje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CE04FFD-E45D-46F1-9C8C-E7ADB170E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4831173"/>
            <a:ext cx="5192940" cy="1117687"/>
          </a:xfrm>
        </p:spPr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BFF28D7-218D-4E54-B167-B2DF9B738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84" y="1821578"/>
            <a:ext cx="5063379" cy="3214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Nie zastąpi Ciebie nikt - Moś, Osińska, Rubiś, Cugowski, Piekarczyk, Ziółko [Lipko, Dutkiewicz]">
            <a:hlinkClick r:id="" action="ppaction://media"/>
            <a:extLst>
              <a:ext uri="{FF2B5EF4-FFF2-40B4-BE49-F238E27FC236}">
                <a16:creationId xmlns:a16="http://schemas.microsoft.com/office/drawing/2014/main" id="{09A33A9F-ADF9-46EF-958C-CA6871A7D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8965" y="8207"/>
            <a:ext cx="114650" cy="1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4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413">
        <p159:morph option="byObject"/>
      </p:transition>
    </mc:Choice>
    <mc:Fallback xmlns="">
      <p:transition spd="slow" advTm="34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8B6A4-7E5E-47AE-AA71-3D77FEBB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Duchowa pasja Jana Pawła II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D2A570-4824-4907-B3D8-6E2E564B3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Największą pasją  Ojca Świętego był Jezus Chrystus, oraz Kościół –czyli żywa wspólnota uczniów Pana Jezusa.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F79115-C006-476C-8BD8-7EC469601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59" y="3233576"/>
            <a:ext cx="2074702" cy="3516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8B4E23B-1A23-4F67-A71A-A492AA4AA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3219420"/>
            <a:ext cx="5080000" cy="353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211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376">
        <p15:prstTrans prst="curtains"/>
      </p:transition>
    </mc:Choice>
    <mc:Fallback xmlns="">
      <p:transition spd="slow" advTm="537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D797F-0191-4205-BA85-FBC640CD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Hołd Matki Boskiej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7F86A18-812B-4B57-AC4C-C56B03FCF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Jedną z najbardziej ulubionych modlitw Papieża była modlitwa różańcowa. Wzbogacił ją o tajemnice światła.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7AE1B0E-C744-45F0-8931-CC99A6934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69" y="3783539"/>
            <a:ext cx="1828800" cy="215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FF60227-A8B4-48E0-A1EF-3E940D609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31" y="3284981"/>
            <a:ext cx="2242119" cy="3153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5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755">
        <p14:ripple/>
      </p:transition>
    </mc:Choice>
    <mc:Fallback xmlns="">
      <p:transition spd="slow" advTm="10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31B3A-1D4E-4EE1-9D99-9025E213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Kajakarstwo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6BCC3FB-0434-4041-B3FA-6222958D7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Karol Wojtyła uwielbiał spływy kajakowe, często sam je organizował i brał w nich udział razem z młodzieżą </a:t>
            </a:r>
            <a:r>
              <a:rPr lang="pl-PL" dirty="0" err="1"/>
              <a:t>szkolną.Podczas</a:t>
            </a:r>
            <a:r>
              <a:rPr lang="pl-PL" dirty="0"/>
              <a:t>  odpoczynku odprawiał Msze polowe, w których za ołtarz służył odwrócony kajak.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1E6D22-9974-4052-8473-87AB6B5FD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13" y="3901635"/>
            <a:ext cx="4837447" cy="2725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3225">
        <p14:vortex dir="r"/>
      </p:transition>
    </mc:Choice>
    <mc:Fallback xmlns="">
      <p:transition spd="slow" advTm="13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A968AF-981F-4269-9B5A-0917864C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Wędrówki górskie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4DBDDB-8364-49AA-B3A7-791ED0A3E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Nasz Wielki Rodak lubił kontemplować Pana Boga na łonie natury </a:t>
            </a:r>
            <a:r>
              <a:rPr lang="pl-PL" dirty="0" err="1"/>
              <a:t>np</a:t>
            </a:r>
            <a:r>
              <a:rPr lang="pl-PL" dirty="0"/>
              <a:t>: podczas pieszych wędrówek górskich.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45EF80-EA66-4FF6-9E57-7FD0E8A0B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79" y="3338734"/>
            <a:ext cx="3253022" cy="282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00A04E2-4E85-4789-AC44-57E70D407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65" y="3573842"/>
            <a:ext cx="4631859" cy="26364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004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1752">
        <p15:prstTrans prst="origami"/>
      </p:transition>
    </mc:Choice>
    <mc:Fallback xmlns="">
      <p:transition spd="slow" advTm="117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6D912A-0A23-4CE5-9766-8C383FC7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Piłka nożna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9AA310-CCE9-4C96-AC68-667566B47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Karol Wojtyła w młodości grał w piłkę nożną w Wadowicach najpierw jako obrońca, a następnie jako bramkarz. Był pierwszym Papieżem, który zasiadł na trybunach jako kibic. Udzielał audiencji  słynnym sportowcom i całym drużynom.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F6E8B45-8995-4E49-B71E-425E6F794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8" y="4003533"/>
            <a:ext cx="3091902" cy="2521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E9BAB55-B1DE-4024-9E2E-37B38709D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7" y="3968184"/>
            <a:ext cx="4205856" cy="2676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381410"/>
      </p:ext>
    </p:extLst>
  </p:cSld>
  <p:clrMapOvr>
    <a:masterClrMapping/>
  </p:clrMapOvr>
  <p:transition spd="slow" advTm="1530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7907BF-8974-454A-9B11-465FEA46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78C5D4-1A70-4B14-866E-409D65594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Łukasz Kumorowski</a:t>
            </a:r>
          </a:p>
          <a:p>
            <a:endParaRPr lang="pl-PL" sz="1000" dirty="0">
              <a:solidFill>
                <a:srgbClr val="FFAE3E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l-PL" sz="1000" dirty="0">
              <a:solidFill>
                <a:srgbClr val="FFAE3E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https://ekai.pl/sw-jan-pawel-ii-doktorem-kosciola-i-patronem-europy/</a:t>
            </a:r>
            <a:endParaRPr lang="pl-PL" sz="1000" dirty="0">
              <a:solidFill>
                <a:schemeClr val="accent1"/>
              </a:solidFill>
            </a:endParaRPr>
          </a:p>
          <a:p>
            <a:r>
              <a:rPr lang="pl-PL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http://www.krakow.sercanie.pl/spotykajac-slowo/1402-spotykajc-sowo-wniebowstpienie-pana-jezusa</a:t>
            </a:r>
            <a:endParaRPr lang="pl-PL" sz="1000" dirty="0">
              <a:solidFill>
                <a:schemeClr val="accent1"/>
              </a:solidFill>
            </a:endParaRPr>
          </a:p>
          <a:p>
            <a:r>
              <a:rPr lang="pl-PL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http://jezuschrystus.eu/jezus-chrystus-moim-panem-jest-deus-meus/</a:t>
            </a:r>
            <a:endParaRPr lang="pl-PL" sz="1000" dirty="0">
              <a:solidFill>
                <a:schemeClr val="accent1"/>
              </a:solidFill>
            </a:endParaRPr>
          </a:p>
          <a:p>
            <a:r>
              <a:rPr lang="pl-PL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https://artdecor24.pl/matka-boska-z-medjugorie-figura-veronese/</a:t>
            </a:r>
            <a:endParaRPr lang="pl-PL" sz="1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sz="10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http://www.jp2w.pl/pl/37921/182288/Rozaniec-modlitwa_prosta_i_bogata.html</a:t>
            </a:r>
            <a:endParaRPr lang="pl-PL" sz="1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sz="10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https://www.radiomaryja.pl/kosciol/gory-bliskie-sercu-papieza-polaka/</a:t>
            </a:r>
            <a:endParaRPr lang="pl-PL" sz="1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sz="10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https://www.tvp.pl/program-tv/dominum-montes-gory-jana-pawla-ii/5d31cd867bed4349944a6561</a:t>
            </a:r>
            <a:endParaRPr lang="pl-PL" sz="1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sz="10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http://historiawisly.pl/wiki/index.php?title=Kibice_Wisły_a_JP2</a:t>
            </a:r>
            <a:endParaRPr lang="pl-PL" sz="1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sz="1000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https://www.tygodnikpowszechny.pl/karol-ktory-nie-zostal-pilkarzem-16316</a:t>
            </a:r>
            <a:endParaRPr lang="pl-PL" sz="1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sz="1000" dirty="0">
                <a:solidFill>
                  <a:schemeClr val="accent1"/>
                </a:solidFill>
              </a:rPr>
              <a:t>https://wiadomosci.onet.pl/religia/kajakiem-za-papiezem/8fb63</a:t>
            </a:r>
          </a:p>
          <a:p>
            <a:pPr marL="0" indent="0">
              <a:buNone/>
            </a:pPr>
            <a:endParaRPr lang="pl-PL" sz="1000" dirty="0"/>
          </a:p>
          <a:p>
            <a:endParaRPr lang="pl-PL" sz="10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64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3">
        <p14:window dir="vert"/>
      </p:transition>
    </mc:Choice>
    <mc:Fallback xmlns="">
      <p:transition spd="slow" advTm="233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274</Words>
  <Application>Microsoft Office PowerPoint</Application>
  <PresentationFormat>Panoramiczny</PresentationFormat>
  <Paragraphs>28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Jan Paweł II  i Jego pasje</vt:lpstr>
      <vt:lpstr>Duchowa pasja Jana Pawła II </vt:lpstr>
      <vt:lpstr>Hołd Matki Boskiej </vt:lpstr>
      <vt:lpstr>Kajakarstwo</vt:lpstr>
      <vt:lpstr>Wędrówki górskie</vt:lpstr>
      <vt:lpstr>Piłka nożna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Paweł II  i Jego pasje</dc:title>
  <dc:creator>Łukasz Kumorowski</dc:creator>
  <cp:lastModifiedBy>Łukasz Kumorowski</cp:lastModifiedBy>
  <cp:revision>13</cp:revision>
  <dcterms:created xsi:type="dcterms:W3CDTF">2020-04-24T14:17:40Z</dcterms:created>
  <dcterms:modified xsi:type="dcterms:W3CDTF">2020-04-24T16:28:47Z</dcterms:modified>
</cp:coreProperties>
</file>