
<file path=[Content_Types].xml><?xml version="1.0" encoding="utf-8"?>
<Types xmlns="http://schemas.openxmlformats.org/package/2006/content-types">
  <Default Extension="mp3" ContentType="audio/mpeg"/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  <p:sldId id="270" r:id="rId9"/>
    <p:sldId id="271" r:id="rId10"/>
    <p:sldId id="268" r:id="rId11"/>
    <p:sldId id="262" r:id="rId12"/>
    <p:sldId id="272" r:id="rId13"/>
    <p:sldId id="261" r:id="rId14"/>
    <p:sldId id="26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A92E8968-8439-43E6-95C4-4EF4919B5D3C}">
          <p14:sldIdLst>
            <p14:sldId id="256"/>
            <p14:sldId id="257"/>
            <p14:sldId id="258"/>
            <p14:sldId id="259"/>
            <p14:sldId id="265"/>
            <p14:sldId id="264"/>
            <p14:sldId id="263"/>
            <p14:sldId id="270"/>
            <p14:sldId id="271"/>
            <p14:sldId id="268"/>
            <p14:sldId id="262"/>
            <p14:sldId id="272"/>
            <p14:sldId id="261"/>
            <p14:sldId id="269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79">
        <p15:prstTrans prst="curtains"/>
      </p:transition>
    </mc:Choice>
    <mc:Fallback>
      <p:transition spd="slow" advTm="3679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7746" y="1101436"/>
            <a:ext cx="4516583" cy="2262781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Broadway" panose="04040905080B02020502" pitchFamily="82" charset="0"/>
              </a:rPr>
              <a:t>Jan Paweł II – Człowiek z pasją</a:t>
            </a:r>
            <a:endParaRPr lang="pl-PL" dirty="0">
              <a:latin typeface="Broadway" panose="04040905080B02020502" pitchFamily="82" charset="0"/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21" y="0"/>
            <a:ext cx="4812778" cy="6870285"/>
          </a:xfrm>
          <a:prstGeom prst="rect">
            <a:avLst/>
          </a:prstGeom>
        </p:spPr>
      </p:pic>
      <p:pic>
        <p:nvPicPr>
          <p:cNvPr id="4" name="Jan Pawe II czowiek, ktÃ³ry przyszed z daleka - Amedeo Ming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6844146" y="0"/>
            <a:ext cx="1648689" cy="164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03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734">
        <p15:prstTrans prst="curtains"/>
      </p:transition>
    </mc:Choice>
    <mc:Fallback>
      <p:transition spd="slow" advTm="5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Jazda na rowerze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828800"/>
            <a:ext cx="2578533" cy="408242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Jan Paweł II jeździł często na rowerze. Choć dopiero się uczył na nim jeździć  w latach 50, czyli gdy miał ok. 30 lat, to nie przeszkodziło mu to aby się nauczyć  w końcu jeździć na nim.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6" y="1704109"/>
            <a:ext cx="5126182" cy="336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5338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8827">
        <p15:prstTrans prst="curtains"/>
      </p:transition>
    </mc:Choice>
    <mc:Fallback>
      <p:transition spd="slow" advTm="88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Inne dyscypliny sportu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39890" y="1427018"/>
            <a:ext cx="3740727" cy="4484204"/>
          </a:xfrm>
        </p:spPr>
        <p:txBody>
          <a:bodyPr/>
          <a:lstStyle/>
          <a:p>
            <a:r>
              <a:rPr lang="pl-PL" dirty="0" smtClean="0"/>
              <a:t>Papież był ewidentnie sportowcem. Nie tylko lubił piłkę nożną, spływy kajakowe czy narty. Polak uwielbiał każdą dyscyplinę sportu!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12" y="1574349"/>
            <a:ext cx="5082069" cy="388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4332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8107">
        <p15:prstTrans prst="curtains"/>
      </p:transition>
    </mc:Choice>
    <mc:Fallback>
      <p:transition spd="slow" advTm="81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Wiersze, poematy i dramaty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„Poezja to wielka pani której trzeba się całkowicie poświęcić. Obawiam się, że nie byłem wobec niej zupełnie w porządku” – powtarzał często papież. Wiersze, poematy i dramaty pisał od szkoły średniej.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9" y="3330726"/>
            <a:ext cx="6317671" cy="3125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639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7483">
        <p15:prstTrans prst="curtains"/>
      </p:transition>
    </mc:Choice>
    <mc:Fallback>
      <p:transition spd="slow" advTm="74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Spektakle w teatrach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Papież lubił chodzić do teatrów i oglądać spektakle przedstawione w nich.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5" y="2743201"/>
            <a:ext cx="4901828" cy="29349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12" y="2484710"/>
            <a:ext cx="4959062" cy="3830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0929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608">
        <p15:prstTrans prst="curtains"/>
      </p:transition>
    </mc:Choice>
    <mc:Fallback>
      <p:transition spd="slow" advTm="56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Kremówki-przysmak papieża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Karol Wojtyła zawsze po lekcjach szedł na „kremówki papieskie”. </a:t>
            </a:r>
            <a:r>
              <a:rPr lang="pl-PL" dirty="0" smtClean="0"/>
              <a:t>Był </a:t>
            </a:r>
            <a:r>
              <a:rPr lang="pl-PL" dirty="0" smtClean="0"/>
              <a:t>to jego ulubiony przysmak.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08" y="2582417"/>
            <a:ext cx="3183082" cy="4153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78" y="2866316"/>
            <a:ext cx="5706341" cy="38128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83814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6980">
        <p15:prstTrans prst="curtains"/>
      </p:transition>
    </mc:Choice>
    <mc:Fallback>
      <p:transition spd="slow" advTm="69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Koniec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Prezentacje przygotowywał</a:t>
            </a:r>
          </a:p>
          <a:p>
            <a:r>
              <a:rPr lang="pl-PL" dirty="0" smtClean="0"/>
              <a:t>Kacper Szewczyk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4237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788">
        <p15:prstTrans prst="curtains"/>
      </p:transition>
    </mc:Choice>
    <mc:Fallback>
      <p:transition spd="slow" advTm="7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Jan Paweł II – informacje ogólne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Jan Paweł II</a:t>
            </a:r>
            <a:r>
              <a:rPr lang="pl-PL" dirty="0"/>
              <a:t> (łac. </a:t>
            </a:r>
            <a:r>
              <a:rPr lang="pl-PL" i="1" dirty="0" err="1"/>
              <a:t>Ioannes</a:t>
            </a:r>
            <a:r>
              <a:rPr lang="pl-PL" i="1" dirty="0"/>
              <a:t> Paulus PP. II</a:t>
            </a:r>
            <a:r>
              <a:rPr lang="pl-PL" dirty="0"/>
              <a:t>, właśc. </a:t>
            </a:r>
            <a:r>
              <a:rPr lang="pl-PL" b="1" dirty="0"/>
              <a:t>Karol Józef Wojtyła</a:t>
            </a:r>
            <a:r>
              <a:rPr lang="pl-PL" dirty="0"/>
              <a:t>; ur. </a:t>
            </a:r>
            <a:r>
              <a:rPr lang="pl-PL" dirty="0" smtClean="0"/>
              <a:t>18 maja</a:t>
            </a:r>
            <a:r>
              <a:rPr lang="pl-PL" dirty="0"/>
              <a:t> </a:t>
            </a:r>
            <a:r>
              <a:rPr lang="pl-PL" dirty="0" smtClean="0"/>
              <a:t>1920 </a:t>
            </a:r>
            <a:r>
              <a:rPr lang="pl-PL" dirty="0"/>
              <a:t>w Wadowicach, zm. 2 kwietnia 2005 w Watykanie) – polski duchowny rzymskokatolicki, biskup pomocniczy krakowski (1958–1964), a następnie arcybiskup metropolita krakowski (1964–1978), </a:t>
            </a:r>
            <a:r>
              <a:rPr lang="pl-PL" dirty="0" smtClean="0"/>
              <a:t>kardynał</a:t>
            </a:r>
            <a:r>
              <a:rPr lang="pl-PL" dirty="0"/>
              <a:t> </a:t>
            </a:r>
            <a:r>
              <a:rPr lang="pl-PL" dirty="0" smtClean="0"/>
              <a:t>(1967–1978</a:t>
            </a:r>
            <a:r>
              <a:rPr lang="pl-PL" dirty="0"/>
              <a:t>), zastępca Przewodniczącego Konferencji Episkopatu Polski (1969–1978), 264. papież i 6. Suweren Państwa Watykańskiego w latach 1978–2005. Święty Kościoła katolickiego. </a:t>
            </a:r>
          </a:p>
        </p:txBody>
      </p:sp>
    </p:spTree>
    <p:extLst>
      <p:ext uri="{BB962C8B-B14F-4D97-AF65-F5344CB8AC3E}">
        <p14:creationId xmlns:p14="http://schemas.microsoft.com/office/powerpoint/2010/main" val="1069366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1191">
        <p15:prstTrans prst="curtains"/>
      </p:transition>
    </mc:Choice>
    <mc:Fallback>
      <p:transition spd="slow" advTm="111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Jedną z pasji Świętego była Piłka Nożna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Jan Paweł II już od młodości kochał piłkę nożną. Zawsze w wolnym czasie grał w nią z kolegami na boisku.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39" y="3172690"/>
            <a:ext cx="4630835" cy="3380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910">
            <a:off x="6678393" y="2798252"/>
            <a:ext cx="5384437" cy="3713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2395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462">
        <p15:prstTrans prst="curtains"/>
      </p:transition>
    </mc:Choice>
    <mc:Fallback>
      <p:transition spd="slow" advTm="94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Papież lubił spływy kajakowe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092036"/>
            <a:ext cx="2897188" cy="381918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Jan Paweł II lubił także ekstremalne spływy kajakowe.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77" y="1773381"/>
            <a:ext cx="5627664" cy="4087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5533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050">
        <p15:prstTrans prst="curtains"/>
      </p:transition>
    </mc:Choice>
    <mc:Fallback>
      <p:transition spd="slow" advTm="90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Jazda na nartach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08910" y="5112328"/>
            <a:ext cx="4793673" cy="2406022"/>
          </a:xfrm>
        </p:spPr>
        <p:txBody>
          <a:bodyPr/>
          <a:lstStyle/>
          <a:p>
            <a:r>
              <a:rPr lang="pl-PL" dirty="0" smtClean="0"/>
              <a:t>Papież kochał góry i uwielbiał zjeżdżać z nich na nartach.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3" y="1454726"/>
            <a:ext cx="5489229" cy="3362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415" y="1122217"/>
            <a:ext cx="2994141" cy="4239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6846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7388">
        <p15:prstTrans prst="curtains"/>
      </p:transition>
    </mc:Choice>
    <mc:Fallback>
      <p:transition spd="slow" advTm="73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1034" y="388582"/>
            <a:ext cx="8911687" cy="1280890"/>
          </a:xfrm>
        </p:spPr>
        <p:txBody>
          <a:bodyPr/>
          <a:lstStyle/>
          <a:p>
            <a:r>
              <a:rPr lang="pl-PL" b="1" dirty="0" smtClean="0"/>
              <a:t>Papież grający w bule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62800" y="2133600"/>
            <a:ext cx="4341812" cy="3777622"/>
          </a:xfrm>
        </p:spPr>
        <p:txBody>
          <a:bodyPr/>
          <a:lstStyle/>
          <a:p>
            <a:r>
              <a:rPr lang="pl-PL" dirty="0" smtClean="0"/>
              <a:t>Papież Polak był  fanem sportu. Nawet starość i mniejsza sprawność fizyczna nie sprawiły mu problemu do uprawianie sportu.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94" y="1316181"/>
            <a:ext cx="3697324" cy="5056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1127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8130">
        <p15:prstTrans prst="curtains"/>
      </p:transition>
    </mc:Choice>
    <mc:Fallback>
      <p:transition spd="slow" advTm="81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Góry – największa pasja papieża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61503" y="1482436"/>
            <a:ext cx="8915400" cy="3777622"/>
          </a:xfrm>
        </p:spPr>
        <p:txBody>
          <a:bodyPr/>
          <a:lstStyle/>
          <a:p>
            <a:r>
              <a:rPr lang="pl-PL" dirty="0" smtClean="0"/>
              <a:t>Karol Wojtyła uwielbiał góry, wręcz je kochał! Zawsze fascynowały go wysokości i piękne widoki w górach ponad chmurami.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39" y="2313710"/>
            <a:ext cx="5745961" cy="4073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3182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899">
        <p15:prstTrans prst="curtains"/>
      </p:transition>
    </mc:Choice>
    <mc:Fallback>
      <p:transition spd="slow" advTm="98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Wędrówki po górach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884218"/>
            <a:ext cx="2744788" cy="4027004"/>
          </a:xfrm>
        </p:spPr>
        <p:txBody>
          <a:bodyPr/>
          <a:lstStyle/>
          <a:p>
            <a:r>
              <a:rPr lang="pl-PL" dirty="0" smtClean="0"/>
              <a:t>Polak kochał chodzić po górach. Sprawiało mu to radość i zawsze w wolnej chwili próbował gdzie pójść na spacer w góry.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68" y="1736581"/>
            <a:ext cx="5783841" cy="3930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8419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7384">
        <p15:prstTrans prst="curtains"/>
      </p:transition>
    </mc:Choice>
    <mc:Fallback>
      <p:transition spd="slow" advTm="73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Papież pielgrzym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Jan Paweł II był największym jak dotąd papieżem-pielgrzymem. Podczas swoich 102 podróży przebył ponad 1.6mln km, odwiedził 135 krajów na całym świecie.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21" y="3214253"/>
            <a:ext cx="4485788" cy="3315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41" y="2992580"/>
            <a:ext cx="4754658" cy="3325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2243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8336">
        <p15:prstTrans prst="curtains"/>
      </p:transition>
    </mc:Choice>
    <mc:Fallback>
      <p:transition spd="slow" advTm="83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</TotalTime>
  <Words>329</Words>
  <Application>Microsoft Office PowerPoint</Application>
  <PresentationFormat>Panoramiczny</PresentationFormat>
  <Paragraphs>30</Paragraphs>
  <Slides>15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Broadway</vt:lpstr>
      <vt:lpstr>Century Gothic</vt:lpstr>
      <vt:lpstr>Wingdings 3</vt:lpstr>
      <vt:lpstr>Smuga</vt:lpstr>
      <vt:lpstr>Jan Paweł II – Człowiek z pasją</vt:lpstr>
      <vt:lpstr>Jan Paweł II – informacje ogólne</vt:lpstr>
      <vt:lpstr>Jedną z pasji Świętego była Piłka Nożna</vt:lpstr>
      <vt:lpstr>Papież lubił spływy kajakowe</vt:lpstr>
      <vt:lpstr>Jazda na nartach</vt:lpstr>
      <vt:lpstr>Papież grający w bule</vt:lpstr>
      <vt:lpstr>Góry – największa pasja papieża</vt:lpstr>
      <vt:lpstr>Wędrówki po górach</vt:lpstr>
      <vt:lpstr>Papież pielgrzym</vt:lpstr>
      <vt:lpstr>Jazda na rowerze</vt:lpstr>
      <vt:lpstr>Inne dyscypliny sportu</vt:lpstr>
      <vt:lpstr>Wiersze, poematy i dramaty</vt:lpstr>
      <vt:lpstr>Spektakle w teatrach</vt:lpstr>
      <vt:lpstr>Kremówki-przysmak papieża</vt:lpstr>
      <vt:lpstr>Koniec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Paweł II – Człowiek z pasją</dc:title>
  <dc:creator>Uczeń</dc:creator>
  <cp:lastModifiedBy>Uczeń</cp:lastModifiedBy>
  <cp:revision>13</cp:revision>
  <dcterms:created xsi:type="dcterms:W3CDTF">2020-04-28T16:05:54Z</dcterms:created>
  <dcterms:modified xsi:type="dcterms:W3CDTF">2020-04-29T16:43:56Z</dcterms:modified>
</cp:coreProperties>
</file>