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4"/>
  </p:sldMasterIdLst>
  <p:notesMasterIdLst>
    <p:notesMasterId r:id="rId16"/>
  </p:notesMasterIdLst>
  <p:handoutMasterIdLst>
    <p:handoutMasterId r:id="rId17"/>
  </p:handoutMasterIdLst>
  <p:sldIdLst>
    <p:sldId id="256" r:id="rId5"/>
    <p:sldId id="266" r:id="rId6"/>
    <p:sldId id="269" r:id="rId7"/>
    <p:sldId id="270" r:id="rId8"/>
    <p:sldId id="271" r:id="rId9"/>
    <p:sldId id="272" r:id="rId10"/>
    <p:sldId id="267" r:id="rId11"/>
    <p:sldId id="273" r:id="rId12"/>
    <p:sldId id="259" r:id="rId13"/>
    <p:sldId id="262" r:id="rId14"/>
    <p:sldId id="260" r:id="rId15"/>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FFDE0A24-207E-42E0-956A-BD3A254DA5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xmlns="" id="{54442DFC-5874-4488-A735-9C8323B556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442AF2-BD81-4014-AFF3-C5B3135B9E1E}" type="datetime1">
              <a:rPr lang="pl-PL" smtClean="0"/>
              <a:t>04.11.2020</a:t>
            </a:fld>
            <a:endParaRPr lang="pl-PL" dirty="0"/>
          </a:p>
        </p:txBody>
      </p:sp>
      <p:sp>
        <p:nvSpPr>
          <p:cNvPr id="4" name="Symbol zastępczy stopki 3">
            <a:extLst>
              <a:ext uri="{FF2B5EF4-FFF2-40B4-BE49-F238E27FC236}">
                <a16:creationId xmlns:a16="http://schemas.microsoft.com/office/drawing/2014/main" xmlns="" id="{C993FC78-AFA0-4618-AEC4-19CD640877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xmlns="" id="{8650939D-F1EC-4907-9DE0-251BB556B5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B0462A-DF55-4E9C-8B69-81C65AB04FB6}" type="slidenum">
              <a:rPr lang="pl-PL" smtClean="0"/>
              <a:t>‹#›</a:t>
            </a:fld>
            <a:endParaRPr lang="pl-PL"/>
          </a:p>
        </p:txBody>
      </p:sp>
    </p:spTree>
    <p:extLst>
      <p:ext uri="{BB962C8B-B14F-4D97-AF65-F5344CB8AC3E}">
        <p14:creationId xmlns:p14="http://schemas.microsoft.com/office/powerpoint/2010/main" val="427325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FB1A2-9B76-4EE2-B2E1-D289A3EC5F96}" type="datetime1">
              <a:rPr lang="pl-PL" smtClean="0"/>
              <a:pPr/>
              <a:t>04.11.2020</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Edytuj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A61BE-50BE-4851-BC67-08267743FCB6}" type="slidenum">
              <a:rPr lang="pl-PL" noProof="0" smtClean="0"/>
              <a:t>‹#›</a:t>
            </a:fld>
            <a:endParaRPr lang="pl-PL" noProof="0"/>
          </a:p>
        </p:txBody>
      </p:sp>
    </p:spTree>
    <p:extLst>
      <p:ext uri="{BB962C8B-B14F-4D97-AF65-F5344CB8AC3E}">
        <p14:creationId xmlns:p14="http://schemas.microsoft.com/office/powerpoint/2010/main" val="369396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0DA61BE-50BE-4851-BC67-08267743FCB6}" type="slidenum">
              <a:rPr lang="pl-PL" smtClean="0"/>
              <a:t>1</a:t>
            </a:fld>
            <a:endParaRPr lang="pl-PL"/>
          </a:p>
        </p:txBody>
      </p:sp>
    </p:spTree>
    <p:extLst>
      <p:ext uri="{BB962C8B-B14F-4D97-AF65-F5344CB8AC3E}">
        <p14:creationId xmlns:p14="http://schemas.microsoft.com/office/powerpoint/2010/main" val="277462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0DA61BE-50BE-4851-BC67-08267743FCB6}" type="slidenum">
              <a:rPr lang="pl-PL" smtClean="0"/>
              <a:t>2</a:t>
            </a:fld>
            <a:endParaRPr lang="pl-PL"/>
          </a:p>
        </p:txBody>
      </p:sp>
    </p:spTree>
    <p:extLst>
      <p:ext uri="{BB962C8B-B14F-4D97-AF65-F5344CB8AC3E}">
        <p14:creationId xmlns:p14="http://schemas.microsoft.com/office/powerpoint/2010/main" val="389284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0DA61BE-50BE-4851-BC67-08267743FCB6}" type="slidenum">
              <a:rPr lang="pl-PL" smtClean="0"/>
              <a:t>9</a:t>
            </a:fld>
            <a:endParaRPr lang="pl-PL"/>
          </a:p>
        </p:txBody>
      </p:sp>
    </p:spTree>
    <p:extLst>
      <p:ext uri="{BB962C8B-B14F-4D97-AF65-F5344CB8AC3E}">
        <p14:creationId xmlns:p14="http://schemas.microsoft.com/office/powerpoint/2010/main" val="309083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0DA61BE-50BE-4851-BC67-08267743FCB6}" type="slidenum">
              <a:rPr lang="pl-PL" smtClean="0"/>
              <a:t>10</a:t>
            </a:fld>
            <a:endParaRPr lang="pl-PL"/>
          </a:p>
        </p:txBody>
      </p:sp>
    </p:spTree>
    <p:extLst>
      <p:ext uri="{BB962C8B-B14F-4D97-AF65-F5344CB8AC3E}">
        <p14:creationId xmlns:p14="http://schemas.microsoft.com/office/powerpoint/2010/main" val="24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0DA61BE-50BE-4851-BC67-08267743FCB6}" type="slidenum">
              <a:rPr lang="pl-PL" smtClean="0"/>
              <a:t>11</a:t>
            </a:fld>
            <a:endParaRPr lang="pl-PL"/>
          </a:p>
        </p:txBody>
      </p:sp>
    </p:spTree>
    <p:extLst>
      <p:ext uri="{BB962C8B-B14F-4D97-AF65-F5344CB8AC3E}">
        <p14:creationId xmlns:p14="http://schemas.microsoft.com/office/powerpoint/2010/main" val="3505683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Obraz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Obraz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Prostokąt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rostokąt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ctrTitle" hasCustomPrompt="1"/>
          </p:nvPr>
        </p:nvSpPr>
        <p:spPr>
          <a:xfrm>
            <a:off x="680322" y="2733709"/>
            <a:ext cx="8144134" cy="1373070"/>
          </a:xfrm>
        </p:spPr>
        <p:txBody>
          <a:bodyPr rtlCol="0" anchor="b">
            <a:noAutofit/>
          </a:bodyPr>
          <a:lstStyle>
            <a:lvl1pPr algn="r">
              <a:defRPr sz="5400"/>
            </a:lvl1pPr>
          </a:lstStyle>
          <a:p>
            <a:pPr rtl="0"/>
            <a:r>
              <a:rPr lang="pl-PL" noProof="0"/>
              <a:t>Kliknij, aby edytować styl wzorca tytułu</a:t>
            </a:r>
          </a:p>
        </p:txBody>
      </p:sp>
      <p:sp>
        <p:nvSpPr>
          <p:cNvPr id="3" name="Podtytuł 2"/>
          <p:cNvSpPr>
            <a:spLocks noGrp="1"/>
          </p:cNvSpPr>
          <p:nvPr>
            <p:ph type="subTitle" idx="1"/>
          </p:nvPr>
        </p:nvSpPr>
        <p:spPr>
          <a:xfrm>
            <a:off x="680322" y="4394039"/>
            <a:ext cx="8144134" cy="1117687"/>
          </a:xfrm>
        </p:spPr>
        <p:txBody>
          <a:bodyPr rtlCol="0">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4" name="Data — symbol zastępczy 3"/>
          <p:cNvSpPr>
            <a:spLocks noGrp="1"/>
          </p:cNvSpPr>
          <p:nvPr>
            <p:ph type="dt" sz="half" idx="10"/>
          </p:nvPr>
        </p:nvSpPr>
        <p:spPr/>
        <p:txBody>
          <a:bodyPr rtlCol="0"/>
          <a:lstStyle/>
          <a:p>
            <a:pPr rtl="0"/>
            <a:fld id="{0D17B0E6-27E7-4DA2-9E58-0A0CDF5F27A9}" type="datetime1">
              <a:rPr lang="pl-PL" noProof="0" smtClean="0"/>
              <a:t>04.11.2020</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a:xfrm>
            <a:off x="9255346" y="2750337"/>
            <a:ext cx="1171888" cy="1356442"/>
          </a:xfrm>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zny obraz z podpisem">
    <p:spTree>
      <p:nvGrpSpPr>
        <p:cNvPr id="1" name=""/>
        <p:cNvGrpSpPr/>
        <p:nvPr/>
      </p:nvGrpSpPr>
      <p:grpSpPr>
        <a:xfrm>
          <a:off x="0" y="0"/>
          <a:ext cx="0" cy="0"/>
          <a:chOff x="0" y="0"/>
          <a:chExt cx="0" cy="0"/>
        </a:xfrm>
      </p:grpSpPr>
      <p:pic>
        <p:nvPicPr>
          <p:cNvPr id="8" name="Obraz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Obraz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Prostokąt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rostokąt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680322" y="4711616"/>
            <a:ext cx="9613859" cy="453051"/>
          </a:xfrm>
        </p:spPr>
        <p:txBody>
          <a:bodyPr rtlCol="0" anchor="b">
            <a:normAutofit/>
          </a:bodyPr>
          <a:lstStyle>
            <a:lvl1pPr>
              <a:defRPr sz="2400"/>
            </a:lvl1pPr>
          </a:lstStyle>
          <a:p>
            <a:pPr rtl="0"/>
            <a:r>
              <a:rPr lang="pl-PL" noProof="0"/>
              <a:t>Kliknij, aby edytować styl wzorca tytułu</a:t>
            </a:r>
          </a:p>
        </p:txBody>
      </p:sp>
      <p:sp>
        <p:nvSpPr>
          <p:cNvPr id="3" name="Obraz — symbol zastępczy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4" name="Tekst — symbol zastępczy 3"/>
          <p:cNvSpPr>
            <a:spLocks noGrp="1"/>
          </p:cNvSpPr>
          <p:nvPr>
            <p:ph type="body" sz="half" idx="2" hasCustomPrompt="1"/>
          </p:nvPr>
        </p:nvSpPr>
        <p:spPr>
          <a:xfrm>
            <a:off x="680319" y="5169583"/>
            <a:ext cx="9613862" cy="622971"/>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p>
            <a:pPr rtl="0"/>
            <a:fld id="{36482044-7397-4891-A66B-5D86D80E9E8F}" type="datetime1">
              <a:rPr lang="pl-PL" noProof="0" smtClean="0"/>
              <a:t>04.11.2020</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a:xfrm>
            <a:off x="10729455" y="4711309"/>
            <a:ext cx="1154151" cy="1090789"/>
          </a:xfrm>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Obraz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Obraz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Prostokąt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rostokąt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680322" y="609597"/>
            <a:ext cx="9613858" cy="3592750"/>
          </a:xfrm>
        </p:spPr>
        <p:txBody>
          <a:bodyPr rtlCol="0" anchor="ctr"/>
          <a:lstStyle>
            <a:lvl1pPr>
              <a:defRPr sz="3200"/>
            </a:lvl1pPr>
          </a:lstStyle>
          <a:p>
            <a:pPr rtl="0"/>
            <a:r>
              <a:rPr lang="pl-PL" noProof="0"/>
              <a:t>Kliknij, aby edytować styl wzorca tytułu</a:t>
            </a:r>
          </a:p>
        </p:txBody>
      </p:sp>
      <p:sp>
        <p:nvSpPr>
          <p:cNvPr id="4" name="Tekst — symbol zastępczy 3"/>
          <p:cNvSpPr>
            <a:spLocks noGrp="1"/>
          </p:cNvSpPr>
          <p:nvPr>
            <p:ph type="body" sz="half" idx="2" hasCustomPrompt="1"/>
          </p:nvPr>
        </p:nvSpPr>
        <p:spPr>
          <a:xfrm>
            <a:off x="680322" y="4711615"/>
            <a:ext cx="9613859" cy="1090789"/>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p>
            <a:pPr rtl="0"/>
            <a:fld id="{B607B53B-B43E-4F30-9B10-D22A481AD0AB}" type="datetime1">
              <a:rPr lang="pl-PL" noProof="0" smtClean="0"/>
              <a:t>04.11.2020</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a:xfrm>
            <a:off x="10729455" y="4711615"/>
            <a:ext cx="1154151" cy="1090789"/>
          </a:xfrm>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ytat z podpisem">
    <p:spTree>
      <p:nvGrpSpPr>
        <p:cNvPr id="1" name=""/>
        <p:cNvGrpSpPr/>
        <p:nvPr/>
      </p:nvGrpSpPr>
      <p:grpSpPr>
        <a:xfrm>
          <a:off x="0" y="0"/>
          <a:ext cx="0" cy="0"/>
          <a:chOff x="0" y="0"/>
          <a:chExt cx="0" cy="0"/>
        </a:xfrm>
      </p:grpSpPr>
      <p:pic>
        <p:nvPicPr>
          <p:cNvPr id="11" name="Obraz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Obraz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Prostokąt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Prostokąt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1127856" y="609598"/>
            <a:ext cx="8718877" cy="3036061"/>
          </a:xfrm>
        </p:spPr>
        <p:txBody>
          <a:bodyPr rtlCol="0" anchor="ctr"/>
          <a:lstStyle>
            <a:lvl1pPr>
              <a:defRPr sz="3200"/>
            </a:lvl1pPr>
          </a:lstStyle>
          <a:p>
            <a:pPr rtl="0"/>
            <a:r>
              <a:rPr lang="pl-PL" noProof="0"/>
              <a:t>Kliknij, aby edytować styl wzorca tytułu</a:t>
            </a:r>
          </a:p>
        </p:txBody>
      </p:sp>
      <p:sp>
        <p:nvSpPr>
          <p:cNvPr id="12" name="Tekst — symbol zastępczy 3"/>
          <p:cNvSpPr>
            <a:spLocks noGrp="1"/>
          </p:cNvSpPr>
          <p:nvPr>
            <p:ph type="body" sz="half" idx="13" hasCustomPrompt="1"/>
          </p:nvPr>
        </p:nvSpPr>
        <p:spPr>
          <a:xfrm>
            <a:off x="1402288" y="3653379"/>
            <a:ext cx="815657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4" name="Tekst — symbol zastępczy 3"/>
          <p:cNvSpPr>
            <a:spLocks noGrp="1"/>
          </p:cNvSpPr>
          <p:nvPr>
            <p:ph type="body" sz="half" idx="2" hasCustomPrompt="1"/>
          </p:nvPr>
        </p:nvSpPr>
        <p:spPr>
          <a:xfrm>
            <a:off x="680322" y="4711615"/>
            <a:ext cx="9613859" cy="1090789"/>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p>
            <a:pPr rtl="0"/>
            <a:fld id="{CCB0FB53-D760-4A53-AA3A-2800A9727945}" type="datetime1">
              <a:rPr lang="pl-PL" noProof="0" smtClean="0"/>
              <a:t>04.11.2020</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a:xfrm>
            <a:off x="10729455" y="4709925"/>
            <a:ext cx="1154151" cy="1090789"/>
          </a:xfrm>
        </p:spPr>
        <p:txBody>
          <a:bodyPr rtlCol="0"/>
          <a:lstStyle/>
          <a:p>
            <a:pPr rtl="0"/>
            <a:fld id="{6D22F896-40B5-4ADD-8801-0D06FADFA095}" type="slidenum">
              <a:rPr lang="pl-PL" noProof="0" smtClean="0"/>
              <a:t>‹#›</a:t>
            </a:fld>
            <a:endParaRPr lang="pl-PL" noProof="0"/>
          </a:p>
        </p:txBody>
      </p:sp>
      <p:sp>
        <p:nvSpPr>
          <p:cNvPr id="16" name="Pole tekstowe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pl-PL" sz="7200" noProof="0">
                <a:solidFill>
                  <a:schemeClr val="tx1"/>
                </a:solidFill>
                <a:effectLst/>
              </a:rPr>
              <a:t>“</a:t>
            </a:r>
          </a:p>
        </p:txBody>
      </p:sp>
      <p:sp>
        <p:nvSpPr>
          <p:cNvPr id="17" name="Pole tekstowe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pl-PL" sz="7200" noProof="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9" name="Obraz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Obraz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Prostokąt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rostokąt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680319" y="4711615"/>
            <a:ext cx="9613862" cy="588535"/>
          </a:xfrm>
        </p:spPr>
        <p:txBody>
          <a:bodyPr rtlCol="0" anchor="b"/>
          <a:lstStyle>
            <a:lvl1pPr>
              <a:defRPr sz="3200"/>
            </a:lvl1pPr>
          </a:lstStyle>
          <a:p>
            <a:pPr rtl="0"/>
            <a:r>
              <a:rPr lang="pl-PL" noProof="0"/>
              <a:t>Kliknij, aby edytować styl wzorca tytułu</a:t>
            </a:r>
          </a:p>
        </p:txBody>
      </p:sp>
      <p:sp>
        <p:nvSpPr>
          <p:cNvPr id="4" name="Tekst — symbol zastępczy 3"/>
          <p:cNvSpPr>
            <a:spLocks noGrp="1"/>
          </p:cNvSpPr>
          <p:nvPr>
            <p:ph type="body" sz="half" idx="2" hasCustomPrompt="1"/>
          </p:nvPr>
        </p:nvSpPr>
        <p:spPr>
          <a:xfrm>
            <a:off x="680320" y="5300149"/>
            <a:ext cx="9613862" cy="50225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p>
            <a:pPr rtl="0"/>
            <a:fld id="{B78C1FD8-C20D-480E-AE04-11164FDB35ED}" type="datetime1">
              <a:rPr lang="pl-PL" noProof="0" smtClean="0"/>
              <a:t>04.11.2020</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a:xfrm>
            <a:off x="10729455" y="4709925"/>
            <a:ext cx="1154151" cy="1090789"/>
          </a:xfrm>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Obraz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Obraz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Prostokąt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Prostokąt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ytuł 1"/>
          <p:cNvSpPr>
            <a:spLocks noGrp="1"/>
          </p:cNvSpPr>
          <p:nvPr>
            <p:ph type="title" hasCustomPrompt="1"/>
          </p:nvPr>
        </p:nvSpPr>
        <p:spPr>
          <a:xfrm>
            <a:off x="669222" y="753228"/>
            <a:ext cx="9624960" cy="1080938"/>
          </a:xfrm>
        </p:spPr>
        <p:txBody>
          <a:bodyPr rtlCol="0"/>
          <a:lstStyle/>
          <a:p>
            <a:pPr rtl="0"/>
            <a:r>
              <a:rPr lang="pl-PL" noProof="0"/>
              <a:t>Kliknij, aby edytować styl wzorca tytułu</a:t>
            </a:r>
          </a:p>
        </p:txBody>
      </p:sp>
      <p:sp>
        <p:nvSpPr>
          <p:cNvPr id="7" name="Tekst — symbol zastępczy 2"/>
          <p:cNvSpPr>
            <a:spLocks noGrp="1"/>
          </p:cNvSpPr>
          <p:nvPr>
            <p:ph type="body" idx="1" hasCustomPrompt="1"/>
          </p:nvPr>
        </p:nvSpPr>
        <p:spPr>
          <a:xfrm>
            <a:off x="660946" y="2336873"/>
            <a:ext cx="3070034"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8" name="Tekst — symbol zastępczy 3"/>
          <p:cNvSpPr>
            <a:spLocks noGrp="1"/>
          </p:cNvSpPr>
          <p:nvPr>
            <p:ph type="body" sz="half" idx="15" hasCustomPrompt="1"/>
          </p:nvPr>
        </p:nvSpPr>
        <p:spPr>
          <a:xfrm>
            <a:off x="680322" y="3022673"/>
            <a:ext cx="3049702"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Edytuj style wzorca tekstu</a:t>
            </a:r>
          </a:p>
        </p:txBody>
      </p:sp>
      <p:sp>
        <p:nvSpPr>
          <p:cNvPr id="9" name="Tekst — symbol zastępczy 4"/>
          <p:cNvSpPr>
            <a:spLocks noGrp="1"/>
          </p:cNvSpPr>
          <p:nvPr>
            <p:ph type="body" sz="quarter" idx="3" hasCustomPrompt="1"/>
          </p:nvPr>
        </p:nvSpPr>
        <p:spPr>
          <a:xfrm>
            <a:off x="3956025" y="233687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10" name="Tekst — symbol zastępczy 3"/>
          <p:cNvSpPr>
            <a:spLocks noGrp="1"/>
          </p:cNvSpPr>
          <p:nvPr>
            <p:ph type="body" sz="half" idx="16" hasCustomPrompt="1"/>
          </p:nvPr>
        </p:nvSpPr>
        <p:spPr>
          <a:xfrm>
            <a:off x="3945470" y="3022673"/>
            <a:ext cx="3063240"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Edytuj style wzorca tekstu</a:t>
            </a:r>
          </a:p>
        </p:txBody>
      </p:sp>
      <p:sp>
        <p:nvSpPr>
          <p:cNvPr id="11" name="Tekst — symbol zastępczy 4"/>
          <p:cNvSpPr>
            <a:spLocks noGrp="1"/>
          </p:cNvSpPr>
          <p:nvPr>
            <p:ph type="body" sz="quarter" idx="13" hasCustomPrompt="1"/>
          </p:nvPr>
        </p:nvSpPr>
        <p:spPr>
          <a:xfrm>
            <a:off x="7224156" y="2336873"/>
            <a:ext cx="307002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12" name="Tekst — symbol zastępczy 3"/>
          <p:cNvSpPr>
            <a:spLocks noGrp="1"/>
          </p:cNvSpPr>
          <p:nvPr>
            <p:ph type="body" sz="half" idx="17" hasCustomPrompt="1"/>
          </p:nvPr>
        </p:nvSpPr>
        <p:spPr>
          <a:xfrm>
            <a:off x="7224156" y="3022673"/>
            <a:ext cx="3070025"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Edytuj style wzorca tekstu</a:t>
            </a:r>
          </a:p>
        </p:txBody>
      </p:sp>
      <p:sp>
        <p:nvSpPr>
          <p:cNvPr id="3" name="Data — symbol zastępczy 2"/>
          <p:cNvSpPr>
            <a:spLocks noGrp="1"/>
          </p:cNvSpPr>
          <p:nvPr>
            <p:ph type="dt" sz="half" idx="10"/>
          </p:nvPr>
        </p:nvSpPr>
        <p:spPr/>
        <p:txBody>
          <a:bodyPr rtlCol="0"/>
          <a:lstStyle/>
          <a:p>
            <a:pPr rtl="0"/>
            <a:fld id="{E796FD94-39A7-4AC0-BB48-C30BE1E088C0}" type="datetime1">
              <a:rPr lang="pl-PL" noProof="0" smtClean="0"/>
              <a:t>04.11.2020</a:t>
            </a:fld>
            <a:endParaRPr lang="pl-PL" noProof="0"/>
          </a:p>
        </p:txBody>
      </p:sp>
      <p:sp>
        <p:nvSpPr>
          <p:cNvPr id="4" name="Stopka — symbol zastępczy 3"/>
          <p:cNvSpPr>
            <a:spLocks noGrp="1"/>
          </p:cNvSpPr>
          <p:nvPr>
            <p:ph type="ftr" sz="quarter" idx="11"/>
          </p:nvPr>
        </p:nvSpPr>
        <p:spPr/>
        <p:txBody>
          <a:bodyPr rtlCol="0"/>
          <a:lstStyle/>
          <a:p>
            <a:pPr rtl="0"/>
            <a:endParaRPr lang="pl-PL" noProof="0"/>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z obrazem">
    <p:spTree>
      <p:nvGrpSpPr>
        <p:cNvPr id="1" name=""/>
        <p:cNvGrpSpPr/>
        <p:nvPr/>
      </p:nvGrpSpPr>
      <p:grpSpPr>
        <a:xfrm>
          <a:off x="0" y="0"/>
          <a:ext cx="0" cy="0"/>
          <a:chOff x="0" y="0"/>
          <a:chExt cx="0" cy="0"/>
        </a:xfrm>
      </p:grpSpPr>
      <p:pic>
        <p:nvPicPr>
          <p:cNvPr id="15" name="Obraz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Obraz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Prostokąt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Prostokąt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ytuł 1"/>
          <p:cNvSpPr>
            <a:spLocks noGrp="1"/>
          </p:cNvSpPr>
          <p:nvPr>
            <p:ph type="title" hasCustomPrompt="1"/>
          </p:nvPr>
        </p:nvSpPr>
        <p:spPr>
          <a:xfrm>
            <a:off x="680322" y="753228"/>
            <a:ext cx="9613860" cy="1080938"/>
          </a:xfrm>
        </p:spPr>
        <p:txBody>
          <a:bodyPr rtlCol="0"/>
          <a:lstStyle/>
          <a:p>
            <a:pPr rtl="0"/>
            <a:r>
              <a:rPr lang="pl-PL" noProof="0"/>
              <a:t>Kliknij, aby edytować styl wzorca tytułu</a:t>
            </a:r>
          </a:p>
        </p:txBody>
      </p:sp>
      <p:sp>
        <p:nvSpPr>
          <p:cNvPr id="19" name="Tekst — symbol zastępczy 2"/>
          <p:cNvSpPr>
            <a:spLocks noGrp="1"/>
          </p:cNvSpPr>
          <p:nvPr>
            <p:ph type="body" idx="1" hasCustomPrompt="1"/>
          </p:nvPr>
        </p:nvSpPr>
        <p:spPr>
          <a:xfrm>
            <a:off x="680318" y="4297503"/>
            <a:ext cx="30497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20" name="Obraz — symbol zastępczy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p>
        </p:txBody>
      </p:sp>
      <p:sp>
        <p:nvSpPr>
          <p:cNvPr id="21" name="Tekst — symbol zastępczy 3"/>
          <p:cNvSpPr>
            <a:spLocks noGrp="1"/>
          </p:cNvSpPr>
          <p:nvPr>
            <p:ph type="body" sz="half" idx="18" hasCustomPrompt="1"/>
          </p:nvPr>
        </p:nvSpPr>
        <p:spPr>
          <a:xfrm>
            <a:off x="680318" y="4873765"/>
            <a:ext cx="3049705"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Edytuj style wzorca tekstu</a:t>
            </a:r>
          </a:p>
        </p:txBody>
      </p:sp>
      <p:sp>
        <p:nvSpPr>
          <p:cNvPr id="22" name="Tekst — symbol zastępczy 4"/>
          <p:cNvSpPr>
            <a:spLocks noGrp="1"/>
          </p:cNvSpPr>
          <p:nvPr>
            <p:ph type="body" sz="quarter" idx="3" hasCustomPrompt="1"/>
          </p:nvPr>
        </p:nvSpPr>
        <p:spPr>
          <a:xfrm>
            <a:off x="3945471" y="429750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23" name="Obraz — symbol zastępczy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p>
        </p:txBody>
      </p:sp>
      <p:sp>
        <p:nvSpPr>
          <p:cNvPr id="24" name="Tekst — symbol zastępczy 3"/>
          <p:cNvSpPr>
            <a:spLocks noGrp="1"/>
          </p:cNvSpPr>
          <p:nvPr>
            <p:ph type="body" sz="half" idx="19" hasCustomPrompt="1"/>
          </p:nvPr>
        </p:nvSpPr>
        <p:spPr>
          <a:xfrm>
            <a:off x="3944117" y="4873764"/>
            <a:ext cx="3067297"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Edytuj style wzorca tekstu</a:t>
            </a:r>
          </a:p>
        </p:txBody>
      </p:sp>
      <p:sp>
        <p:nvSpPr>
          <p:cNvPr id="25" name="Tekst — symbol zastępczy 4"/>
          <p:cNvSpPr>
            <a:spLocks noGrp="1"/>
          </p:cNvSpPr>
          <p:nvPr>
            <p:ph type="body" sz="quarter" idx="13" hasCustomPrompt="1"/>
          </p:nvPr>
        </p:nvSpPr>
        <p:spPr>
          <a:xfrm>
            <a:off x="7230678" y="4297503"/>
            <a:ext cx="30635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26" name="Obraz — symbol zastępczy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p>
        </p:txBody>
      </p:sp>
      <p:sp>
        <p:nvSpPr>
          <p:cNvPr id="27" name="Tekst — symbol zastępczy 3"/>
          <p:cNvSpPr>
            <a:spLocks noGrp="1"/>
          </p:cNvSpPr>
          <p:nvPr>
            <p:ph type="body" sz="half" idx="20" hasCustomPrompt="1"/>
          </p:nvPr>
        </p:nvSpPr>
        <p:spPr>
          <a:xfrm>
            <a:off x="7230553" y="4873762"/>
            <a:ext cx="3067563"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Edytuj style wzorca tekstu</a:t>
            </a:r>
          </a:p>
        </p:txBody>
      </p:sp>
      <p:sp>
        <p:nvSpPr>
          <p:cNvPr id="3" name="Data — symbol zastępczy 2"/>
          <p:cNvSpPr>
            <a:spLocks noGrp="1"/>
          </p:cNvSpPr>
          <p:nvPr>
            <p:ph type="dt" sz="half" idx="10"/>
          </p:nvPr>
        </p:nvSpPr>
        <p:spPr/>
        <p:txBody>
          <a:bodyPr rtlCol="0"/>
          <a:lstStyle/>
          <a:p>
            <a:pPr rtl="0"/>
            <a:fld id="{C12AD2FE-005C-44C3-9172-3E9D85EC1D53}" type="datetime1">
              <a:rPr lang="pl-PL" noProof="0" smtClean="0"/>
              <a:t>04.11.2020</a:t>
            </a:fld>
            <a:endParaRPr lang="pl-PL" noProof="0"/>
          </a:p>
        </p:txBody>
      </p:sp>
      <p:sp>
        <p:nvSpPr>
          <p:cNvPr id="4" name="Stopka — symbol zastępczy 3"/>
          <p:cNvSpPr>
            <a:spLocks noGrp="1"/>
          </p:cNvSpPr>
          <p:nvPr>
            <p:ph type="ftr" sz="quarter" idx="11"/>
          </p:nvPr>
        </p:nvSpPr>
        <p:spPr/>
        <p:txBody>
          <a:bodyPr rtlCol="0"/>
          <a:lstStyle/>
          <a:p>
            <a:pPr rtl="0"/>
            <a:endParaRPr lang="pl-PL" noProof="0"/>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Obraz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Obraz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Prostokąt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rostokąt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p:txBody>
          <a:bodyPr rtlCol="0"/>
          <a:lstStyle>
            <a:lvl1pPr algn="r">
              <a:defRPr/>
            </a:lvl1pPr>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p:txBody>
          <a:bodyPr vert="eaVert"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pPr rtl="0"/>
            <a:fld id="{4A5B67D0-CCCF-488F-9F18-24A3B8B82737}" type="datetime1">
              <a:rPr lang="pl-PL" noProof="0" smtClean="0"/>
              <a:t>04.11.2020</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Prostokąt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rostokąt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pionowy 1"/>
          <p:cNvSpPr>
            <a:spLocks noGrp="1"/>
          </p:cNvSpPr>
          <p:nvPr>
            <p:ph type="title" orient="vert" hasCustomPrompt="1"/>
          </p:nvPr>
        </p:nvSpPr>
        <p:spPr>
          <a:xfrm>
            <a:off x="10129231" y="609597"/>
            <a:ext cx="1073802" cy="4353760"/>
          </a:xfrm>
        </p:spPr>
        <p:txBody>
          <a:bodyPr vert="eaVert" rtlCol="0"/>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a:xfrm>
            <a:off x="680322" y="609597"/>
            <a:ext cx="8870004" cy="5326589"/>
          </a:xfrm>
        </p:spPr>
        <p:txBody>
          <a:bodyPr vert="eaVert"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a:xfrm>
            <a:off x="6807126" y="5936187"/>
            <a:ext cx="2743200" cy="365125"/>
          </a:xfrm>
        </p:spPr>
        <p:txBody>
          <a:bodyPr rtlCol="0"/>
          <a:lstStyle/>
          <a:p>
            <a:pPr rtl="0"/>
            <a:fld id="{104D89D1-3F03-4E57-BEC1-31E53AD1F682}" type="datetime1">
              <a:rPr lang="pl-PL" noProof="0" smtClean="0"/>
              <a:t>04.11.2020</a:t>
            </a:fld>
            <a:endParaRPr lang="pl-PL" noProof="0"/>
          </a:p>
        </p:txBody>
      </p:sp>
      <p:sp>
        <p:nvSpPr>
          <p:cNvPr id="5" name="Stopka — symbol zastępczy 4"/>
          <p:cNvSpPr>
            <a:spLocks noGrp="1"/>
          </p:cNvSpPr>
          <p:nvPr>
            <p:ph type="ftr" sz="quarter" idx="11"/>
          </p:nvPr>
        </p:nvSpPr>
        <p:spPr>
          <a:xfrm>
            <a:off x="680321" y="5936188"/>
            <a:ext cx="6126805" cy="365125"/>
          </a:xfrm>
        </p:spPr>
        <p:txBody>
          <a:bodyPr rtlCol="0"/>
          <a:lstStyle/>
          <a:p>
            <a:pPr rtl="0"/>
            <a:endParaRPr lang="pl-PL" noProof="0"/>
          </a:p>
        </p:txBody>
      </p:sp>
      <p:sp>
        <p:nvSpPr>
          <p:cNvPr id="6" name="Numer slajdu — symbol zastępczy 5"/>
          <p:cNvSpPr>
            <a:spLocks noGrp="1"/>
          </p:cNvSpPr>
          <p:nvPr>
            <p:ph type="sldNum" sz="quarter" idx="12"/>
          </p:nvPr>
        </p:nvSpPr>
        <p:spPr>
          <a:xfrm>
            <a:off x="10097550" y="5398633"/>
            <a:ext cx="1154151" cy="1090789"/>
          </a:xfrm>
        </p:spPr>
        <p:txBody>
          <a:bodyPr rtlCol="0" anchor="t"/>
          <a:lstStyle>
            <a:lvl1pPr algn="ctr">
              <a:defRPr/>
            </a:lvl1pPr>
          </a:lstStyle>
          <a:p>
            <a:pPr rtl="0"/>
            <a:fld id="{6D22F896-40B5-4ADD-8801-0D06FADFA095}" type="slidenum">
              <a:rPr lang="pl-PL" noProof="0" smtClean="0"/>
              <a:pPr/>
              <a:t>‹#›</a:t>
            </a:fld>
            <a:endParaRPr lang="pl-PL" noProof="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5" name="Obraz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Obraz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Prostokąt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Prostokąt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idx="1" hasCustomPrompt="1"/>
          </p:nvPr>
        </p:nvSpPr>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pPr rtl="0"/>
            <a:fld id="{44F83B9C-6F5B-43F6-B61B-BD27D1ECA6E3}" type="datetime1">
              <a:rPr lang="pl-PL" noProof="0" smtClean="0"/>
              <a:t>04.11.2020</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Obraz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Obraz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Prostokąt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rostokąt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680322" y="2869895"/>
            <a:ext cx="9613860" cy="1090788"/>
          </a:xfrm>
        </p:spPr>
        <p:txBody>
          <a:bodyPr rtlCol="0" anchor="ctr">
            <a:normAutofit/>
          </a:bodyPr>
          <a:lstStyle>
            <a:lvl1pPr algn="r">
              <a:defRPr sz="3600"/>
            </a:lvl1pPr>
          </a:lstStyle>
          <a:p>
            <a:pPr rtl="0"/>
            <a:r>
              <a:rPr lang="pl-PL" noProof="0"/>
              <a:t>Kliknij, aby edytować styl wzorca tytułu</a:t>
            </a:r>
          </a:p>
        </p:txBody>
      </p:sp>
      <p:sp>
        <p:nvSpPr>
          <p:cNvPr id="3" name="Tekst — symbol zastępczy 2"/>
          <p:cNvSpPr>
            <a:spLocks noGrp="1"/>
          </p:cNvSpPr>
          <p:nvPr>
            <p:ph type="body" idx="1" hasCustomPrompt="1"/>
          </p:nvPr>
        </p:nvSpPr>
        <p:spPr>
          <a:xfrm>
            <a:off x="680322" y="4232171"/>
            <a:ext cx="9613860" cy="1704017"/>
          </a:xfrm>
        </p:spPr>
        <p:txBody>
          <a:bodyPr rtlCol="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a:t>Edytuj style wzorca tekstu</a:t>
            </a:r>
          </a:p>
        </p:txBody>
      </p:sp>
      <p:sp>
        <p:nvSpPr>
          <p:cNvPr id="4" name="Data — symbol zastępczy 3"/>
          <p:cNvSpPr>
            <a:spLocks noGrp="1"/>
          </p:cNvSpPr>
          <p:nvPr>
            <p:ph type="dt" sz="half" idx="10"/>
          </p:nvPr>
        </p:nvSpPr>
        <p:spPr/>
        <p:txBody>
          <a:bodyPr rtlCol="0"/>
          <a:lstStyle/>
          <a:p>
            <a:pPr rtl="0"/>
            <a:fld id="{586A6A9C-92A4-4C3F-8CA8-5A907F2B3046}" type="datetime1">
              <a:rPr lang="pl-PL" noProof="0" smtClean="0"/>
              <a:t>04.11.2020</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a:xfrm>
            <a:off x="10729455" y="2869895"/>
            <a:ext cx="1154151" cy="1090789"/>
          </a:xfrm>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Obraz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Obraz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Prostokąt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rostokąt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sz="half" idx="1" hasCustomPrompt="1"/>
          </p:nvPr>
        </p:nvSpPr>
        <p:spPr>
          <a:xfrm>
            <a:off x="680320" y="2336873"/>
            <a:ext cx="4698358" cy="3599316"/>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Zawartość — symbol zastępczy 3"/>
          <p:cNvSpPr>
            <a:spLocks noGrp="1"/>
          </p:cNvSpPr>
          <p:nvPr>
            <p:ph sz="half" idx="2" hasCustomPrompt="1"/>
          </p:nvPr>
        </p:nvSpPr>
        <p:spPr>
          <a:xfrm>
            <a:off x="5594123" y="2336873"/>
            <a:ext cx="4700058" cy="3599316"/>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Data — symbol zastępczy 4"/>
          <p:cNvSpPr>
            <a:spLocks noGrp="1"/>
          </p:cNvSpPr>
          <p:nvPr>
            <p:ph type="dt" sz="half" idx="10"/>
          </p:nvPr>
        </p:nvSpPr>
        <p:spPr/>
        <p:txBody>
          <a:bodyPr rtlCol="0"/>
          <a:lstStyle/>
          <a:p>
            <a:pPr rtl="0"/>
            <a:fld id="{2BE17184-DD1D-4D83-8D6B-D6FDFFAB3D6D}" type="datetime1">
              <a:rPr lang="pl-PL" noProof="0" smtClean="0"/>
              <a:t>04.11.2020</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0" name="Obraz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Obraz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Prostokąt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ostokąt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680319" y="753229"/>
            <a:ext cx="9613863" cy="1080937"/>
          </a:xfrm>
        </p:spPr>
        <p:txBody>
          <a:bodyPr rtlCol="0"/>
          <a:lstStyle/>
          <a:p>
            <a:pPr rtl="0"/>
            <a:r>
              <a:rPr lang="pl-PL" noProof="0"/>
              <a:t>Kliknij, aby edytować styl wzorca tytułu</a:t>
            </a:r>
          </a:p>
        </p:txBody>
      </p:sp>
      <p:sp>
        <p:nvSpPr>
          <p:cNvPr id="3" name="Tekst — symbol zastępczy 2"/>
          <p:cNvSpPr>
            <a:spLocks noGrp="1"/>
          </p:cNvSpPr>
          <p:nvPr>
            <p:ph type="body" idx="1" hasCustomPrompt="1"/>
          </p:nvPr>
        </p:nvSpPr>
        <p:spPr>
          <a:xfrm>
            <a:off x="906350" y="2336873"/>
            <a:ext cx="4472327" cy="69313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4" name="Zawartość — symbol zastępczy 3"/>
          <p:cNvSpPr>
            <a:spLocks noGrp="1"/>
          </p:cNvSpPr>
          <p:nvPr>
            <p:ph sz="half" idx="2" hasCustomPrompt="1"/>
          </p:nvPr>
        </p:nvSpPr>
        <p:spPr>
          <a:xfrm>
            <a:off x="680322" y="3030008"/>
            <a:ext cx="4698355" cy="2906179"/>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p:cNvSpPr>
            <a:spLocks noGrp="1"/>
          </p:cNvSpPr>
          <p:nvPr>
            <p:ph type="body" sz="quarter" idx="3" hasCustomPrompt="1"/>
          </p:nvPr>
        </p:nvSpPr>
        <p:spPr>
          <a:xfrm>
            <a:off x="5820154" y="2336873"/>
            <a:ext cx="4474028" cy="69207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6" name="Zawartość — symbol zastępczy 5"/>
          <p:cNvSpPr>
            <a:spLocks noGrp="1"/>
          </p:cNvSpPr>
          <p:nvPr>
            <p:ph sz="quarter" idx="4" hasCustomPrompt="1"/>
          </p:nvPr>
        </p:nvSpPr>
        <p:spPr>
          <a:xfrm>
            <a:off x="5594123" y="3030008"/>
            <a:ext cx="4700059" cy="2906179"/>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7" name="Data — symbol zastępczy 6"/>
          <p:cNvSpPr>
            <a:spLocks noGrp="1"/>
          </p:cNvSpPr>
          <p:nvPr>
            <p:ph type="dt" sz="half" idx="10"/>
          </p:nvPr>
        </p:nvSpPr>
        <p:spPr/>
        <p:txBody>
          <a:bodyPr rtlCol="0"/>
          <a:lstStyle/>
          <a:p>
            <a:pPr rtl="0"/>
            <a:fld id="{23187064-5042-4DB8-9B30-499F9A3374D9}" type="datetime1">
              <a:rPr lang="pl-PL" noProof="0" smtClean="0"/>
              <a:t>04.11.2020</a:t>
            </a:fld>
            <a:endParaRPr lang="pl-PL" noProof="0"/>
          </a:p>
        </p:txBody>
      </p:sp>
      <p:sp>
        <p:nvSpPr>
          <p:cNvPr id="8" name="Stopka — symbol zastępczy 7"/>
          <p:cNvSpPr>
            <a:spLocks noGrp="1"/>
          </p:cNvSpPr>
          <p:nvPr>
            <p:ph type="ftr" sz="quarter" idx="11"/>
          </p:nvPr>
        </p:nvSpPr>
        <p:spPr/>
        <p:txBody>
          <a:bodyPr rtlCol="0"/>
          <a:lstStyle/>
          <a:p>
            <a:pPr rtl="0"/>
            <a:endParaRPr lang="pl-PL" noProof="0"/>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Obraz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Obraz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Prostokąt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Prostokąt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Data — symbol zastępczy 2"/>
          <p:cNvSpPr>
            <a:spLocks noGrp="1"/>
          </p:cNvSpPr>
          <p:nvPr>
            <p:ph type="dt" sz="half" idx="10"/>
          </p:nvPr>
        </p:nvSpPr>
        <p:spPr/>
        <p:txBody>
          <a:bodyPr rtlCol="0"/>
          <a:lstStyle/>
          <a:p>
            <a:pPr rtl="0"/>
            <a:fld id="{8DDC6F4E-4312-4178-9EB2-5F7B61282E4D}" type="datetime1">
              <a:rPr lang="pl-PL" noProof="0" smtClean="0"/>
              <a:t>04.11.2020</a:t>
            </a:fld>
            <a:endParaRPr lang="pl-PL" noProof="0"/>
          </a:p>
        </p:txBody>
      </p:sp>
      <p:sp>
        <p:nvSpPr>
          <p:cNvPr id="4" name="Stopka — symbol zastępczy 3"/>
          <p:cNvSpPr>
            <a:spLocks noGrp="1"/>
          </p:cNvSpPr>
          <p:nvPr>
            <p:ph type="ftr" sz="quarter" idx="11"/>
          </p:nvPr>
        </p:nvSpPr>
        <p:spPr/>
        <p:txBody>
          <a:bodyPr rtlCol="0"/>
          <a:lstStyle/>
          <a:p>
            <a:pPr rtl="0"/>
            <a:endParaRPr lang="pl-PL" noProof="0"/>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pic>
        <p:nvPicPr>
          <p:cNvPr id="5" name="Obraz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Prostokąt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a — symbol zastępczy 1"/>
          <p:cNvSpPr>
            <a:spLocks noGrp="1"/>
          </p:cNvSpPr>
          <p:nvPr>
            <p:ph type="dt" sz="half" idx="10"/>
          </p:nvPr>
        </p:nvSpPr>
        <p:spPr/>
        <p:txBody>
          <a:bodyPr rtlCol="0"/>
          <a:lstStyle/>
          <a:p>
            <a:pPr rtl="0"/>
            <a:fld id="{CFF158B9-D238-4BAA-8357-5B1C0539379D}" type="datetime1">
              <a:rPr lang="pl-PL" noProof="0" smtClean="0"/>
              <a:t>04.11.2020</a:t>
            </a:fld>
            <a:endParaRPr lang="pl-PL" noProof="0"/>
          </a:p>
        </p:txBody>
      </p:sp>
      <p:sp>
        <p:nvSpPr>
          <p:cNvPr id="3" name="Stopka — symbol zastępczy 2"/>
          <p:cNvSpPr>
            <a:spLocks noGrp="1"/>
          </p:cNvSpPr>
          <p:nvPr>
            <p:ph type="ftr" sz="quarter" idx="11"/>
          </p:nvPr>
        </p:nvSpPr>
        <p:spPr/>
        <p:txBody>
          <a:bodyPr rtlCol="0"/>
          <a:lstStyle/>
          <a:p>
            <a:pPr rtl="0"/>
            <a:endParaRPr lang="pl-PL" noProof="0"/>
          </a:p>
        </p:txBody>
      </p:sp>
      <p:sp>
        <p:nvSpPr>
          <p:cNvPr id="4" name="Numer slajdu — symbol zastępczy 3"/>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Obraz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Obraz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Prostokąt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rostokąt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680321" y="753227"/>
            <a:ext cx="9613859" cy="1080940"/>
          </a:xfrm>
        </p:spPr>
        <p:txBody>
          <a:bodyPr rtlCol="0" anchor="ctr">
            <a:normAutofit/>
          </a:bodyPr>
          <a:lstStyle>
            <a:lvl1pPr>
              <a:defRPr sz="3600"/>
            </a:lvl1pPr>
          </a:lstStyle>
          <a:p>
            <a:pPr rtl="0"/>
            <a:r>
              <a:rPr lang="pl-PL" noProof="0"/>
              <a:t>Kliknij, aby edytować styl wzorca tytułu</a:t>
            </a:r>
          </a:p>
        </p:txBody>
      </p:sp>
      <p:sp>
        <p:nvSpPr>
          <p:cNvPr id="3" name="Zawartość — symbol zastępczy 2"/>
          <p:cNvSpPr>
            <a:spLocks noGrp="1"/>
          </p:cNvSpPr>
          <p:nvPr>
            <p:ph idx="1" hasCustomPrompt="1"/>
          </p:nvPr>
        </p:nvSpPr>
        <p:spPr>
          <a:xfrm>
            <a:off x="4685846" y="2336873"/>
            <a:ext cx="5608336" cy="3599313"/>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Tekst — symbol zastępczy 3"/>
          <p:cNvSpPr>
            <a:spLocks noGrp="1"/>
          </p:cNvSpPr>
          <p:nvPr>
            <p:ph type="body" sz="half" idx="2" hasCustomPrompt="1"/>
          </p:nvPr>
        </p:nvSpPr>
        <p:spPr>
          <a:xfrm>
            <a:off x="680322" y="2336872"/>
            <a:ext cx="3790078"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p>
            <a:pPr rtl="0"/>
            <a:fld id="{265D8C2B-3CA6-409F-A556-226CBCC0D487}" type="datetime1">
              <a:rPr lang="pl-PL" noProof="0" smtClean="0"/>
              <a:t>04.11.2020</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Obraz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Obraz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Prostokąt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rostokąt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680323" y="753228"/>
            <a:ext cx="9613857" cy="1080938"/>
          </a:xfrm>
        </p:spPr>
        <p:txBody>
          <a:bodyPr rtlCol="0" anchor="ctr">
            <a:normAutofit/>
          </a:bodyPr>
          <a:lstStyle>
            <a:lvl1pPr>
              <a:defRPr sz="3600"/>
            </a:lvl1pPr>
          </a:lstStyle>
          <a:p>
            <a:pPr rtl="0"/>
            <a:r>
              <a:rPr lang="pl-PL" noProof="0"/>
              <a:t>Kliknij, aby edytować styl wzorca tytułu</a:t>
            </a:r>
          </a:p>
        </p:txBody>
      </p:sp>
      <p:sp>
        <p:nvSpPr>
          <p:cNvPr id="3" name="Obraz — symbol zastępczy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4" name="Tekst — symbol zastępczy 3"/>
          <p:cNvSpPr>
            <a:spLocks noGrp="1"/>
          </p:cNvSpPr>
          <p:nvPr>
            <p:ph type="body" sz="half" idx="2" hasCustomPrompt="1"/>
          </p:nvPr>
        </p:nvSpPr>
        <p:spPr>
          <a:xfrm>
            <a:off x="680323" y="2336873"/>
            <a:ext cx="3876256" cy="3599315"/>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p>
            <a:pPr rtl="0"/>
            <a:fld id="{01244F1A-EFF0-4C39-A666-EFAB1E9684C4}" type="datetime1">
              <a:rPr lang="pl-PL" noProof="0" smtClean="0"/>
              <a:t>04.11.2020</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Obraz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ytuł — symbol zastępczy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pPr rtl="0"/>
            <a:r>
              <a:rPr lang="pl-PL" noProof="0"/>
              <a:t>Kliknij, aby edytować styl wzorca tytułu</a:t>
            </a:r>
          </a:p>
        </p:txBody>
      </p:sp>
      <p:sp>
        <p:nvSpPr>
          <p:cNvPr id="3" name="Tekst — symbol zastępczy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AE447791-1AFD-4A49-9DF7-B77FD6323E9D}" type="datetime1">
              <a:rPr lang="pl-PL" noProof="0" smtClean="0"/>
              <a:t>04.11.2020</a:t>
            </a:fld>
            <a:endParaRPr lang="pl-PL" noProof="0"/>
          </a:p>
        </p:txBody>
      </p:sp>
      <p:sp>
        <p:nvSpPr>
          <p:cNvPr id="5" name="Stopka — symbol zastępczy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pl-PL" noProof="0"/>
          </a:p>
        </p:txBody>
      </p:sp>
      <p:sp>
        <p:nvSpPr>
          <p:cNvPr id="6" name="Numer slajdu — symbol zastępczy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6D22F896-40B5-4ADD-8801-0D06FADFA095}" type="slidenum">
              <a:rPr lang="pl-PL" noProof="0" smtClean="0"/>
              <a:pPr/>
              <a:t>‹#›</a:t>
            </a:fld>
            <a:endParaRPr lang="pl-PL" noProof="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xmlns="" id="{83448145-4814-41A1-B02A-C6116CEB4B65}"/>
              </a:ext>
            </a:extLst>
          </p:cNvPr>
          <p:cNvPicPr>
            <a:picLocks noChangeAspect="1"/>
          </p:cNvPicPr>
          <p:nvPr/>
        </p:nvPicPr>
        <p:blipFill>
          <a:blip r:embed="rId3"/>
          <a:stretch>
            <a:fillRect/>
          </a:stretch>
        </p:blipFill>
        <p:spPr>
          <a:xfrm>
            <a:off x="0" y="0"/>
            <a:ext cx="12192000" cy="6858000"/>
          </a:xfrm>
          <a:prstGeom prst="rect">
            <a:avLst/>
          </a:prstGeom>
        </p:spPr>
      </p:pic>
      <p:sp>
        <p:nvSpPr>
          <p:cNvPr id="110" name="Prostokąt 109">
            <a:extLst>
              <a:ext uri="{FF2B5EF4-FFF2-40B4-BE49-F238E27FC236}">
                <a16:creationId xmlns:a16="http://schemas.microsoft.com/office/drawing/2014/main" xmlns="" id="{41704883-D088-4683-A1FD-AEE53B336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E48F08EB-495B-4F59-9AE0-81E72B1F1640}"/>
              </a:ext>
            </a:extLst>
          </p:cNvPr>
          <p:cNvSpPr>
            <a:spLocks noGrp="1"/>
          </p:cNvSpPr>
          <p:nvPr>
            <p:ph type="ctrTitle"/>
          </p:nvPr>
        </p:nvSpPr>
        <p:spPr>
          <a:xfrm>
            <a:off x="680322" y="4402667"/>
            <a:ext cx="8133478" cy="940240"/>
          </a:xfrm>
        </p:spPr>
        <p:txBody>
          <a:bodyPr rtlCol="0">
            <a:normAutofit/>
          </a:bodyPr>
          <a:lstStyle/>
          <a:p>
            <a:pPr rtl="0"/>
            <a:r>
              <a:rPr lang="pl-PL" sz="4800" dirty="0"/>
              <a:t>DIWALI</a:t>
            </a:r>
          </a:p>
        </p:txBody>
      </p:sp>
      <p:sp>
        <p:nvSpPr>
          <p:cNvPr id="112" name="Prostokąt 111">
            <a:extLst>
              <a:ext uri="{FF2B5EF4-FFF2-40B4-BE49-F238E27FC236}">
                <a16:creationId xmlns:a16="http://schemas.microsoft.com/office/drawing/2014/main" xmlns="" id="{A9C04EC1-26B9-40BD-84A6-B2C0A913D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Prostokąt 113">
            <a:extLst>
              <a:ext uri="{FF2B5EF4-FFF2-40B4-BE49-F238E27FC236}">
                <a16:creationId xmlns:a16="http://schemas.microsoft.com/office/drawing/2014/main" xmlns="" id="{9BAB74E2-5A82-47FD-BBB4-BFD47779F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116" name="Prostokąt 115">
            <a:extLst>
              <a:ext uri="{FF2B5EF4-FFF2-40B4-BE49-F238E27FC236}">
                <a16:creationId xmlns:a16="http://schemas.microsoft.com/office/drawing/2014/main" xmlns="" id="{9C4FFB60-A034-4994-8F55-E38D4F31C8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Tree>
    <p:extLst>
      <p:ext uri="{BB962C8B-B14F-4D97-AF65-F5344CB8AC3E}">
        <p14:creationId xmlns:p14="http://schemas.microsoft.com/office/powerpoint/2010/main" val="185794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63C305E-179E-4674-81E6-53E58F24EFDA}"/>
              </a:ext>
            </a:extLst>
          </p:cNvPr>
          <p:cNvSpPr>
            <a:spLocks noGrp="1"/>
          </p:cNvSpPr>
          <p:nvPr>
            <p:ph type="title"/>
          </p:nvPr>
        </p:nvSpPr>
        <p:spPr>
          <a:xfrm>
            <a:off x="1028700" y="753228"/>
            <a:ext cx="9303582" cy="1080938"/>
          </a:xfrm>
        </p:spPr>
        <p:txBody>
          <a:bodyPr rtlCol="0"/>
          <a:lstStyle/>
          <a:p>
            <a:r>
              <a:rPr lang="pl-PL" dirty="0"/>
              <a:t>Jedzenie podczas </a:t>
            </a:r>
            <a:r>
              <a:rPr lang="pl-PL" dirty="0" err="1"/>
              <a:t>Diwali</a:t>
            </a:r>
            <a:endParaRPr lang="pl-PL" dirty="0"/>
          </a:p>
        </p:txBody>
      </p:sp>
      <p:sp>
        <p:nvSpPr>
          <p:cNvPr id="3" name="Symbol zastępczy zawartości 2">
            <a:extLst>
              <a:ext uri="{FF2B5EF4-FFF2-40B4-BE49-F238E27FC236}">
                <a16:creationId xmlns:a16="http://schemas.microsoft.com/office/drawing/2014/main" xmlns="" id="{6C7152DB-98F7-4766-960C-A2E9194CEA78}"/>
              </a:ext>
            </a:extLst>
          </p:cNvPr>
          <p:cNvSpPr>
            <a:spLocks noGrp="1"/>
          </p:cNvSpPr>
          <p:nvPr>
            <p:ph idx="1"/>
          </p:nvPr>
        </p:nvSpPr>
        <p:spPr/>
        <p:txBody>
          <a:bodyPr/>
          <a:lstStyle/>
          <a:p>
            <a:r>
              <a:rPr lang="pl-PL" dirty="0"/>
              <a:t>Na festiwalu podaje się wyłącznie jedzenie wegetariańskie, przygotowane na bazie cebuli lub czosnku. </a:t>
            </a:r>
            <a:r>
              <a:rPr lang="pl-PL" dirty="0" err="1"/>
              <a:t>Diwali</a:t>
            </a:r>
            <a:r>
              <a:rPr lang="pl-PL" dirty="0"/>
              <a:t> słynie również z pysznych dań słodkich. Podczas festiwalu hindusi zwyczajowo nie piją alkoholu.</a:t>
            </a:r>
          </a:p>
        </p:txBody>
      </p:sp>
      <p:pic>
        <p:nvPicPr>
          <p:cNvPr id="7" name="Obraz 6">
            <a:extLst>
              <a:ext uri="{FF2B5EF4-FFF2-40B4-BE49-F238E27FC236}">
                <a16:creationId xmlns:a16="http://schemas.microsoft.com/office/drawing/2014/main" xmlns="" id="{F372DC36-A268-4CE4-87F2-3CFD200139D0}"/>
              </a:ext>
            </a:extLst>
          </p:cNvPr>
          <p:cNvPicPr>
            <a:picLocks noChangeAspect="1"/>
          </p:cNvPicPr>
          <p:nvPr/>
        </p:nvPicPr>
        <p:blipFill>
          <a:blip r:embed="rId3"/>
          <a:stretch>
            <a:fillRect/>
          </a:stretch>
        </p:blipFill>
        <p:spPr>
          <a:xfrm>
            <a:off x="6361816" y="3518057"/>
            <a:ext cx="3641045" cy="3034204"/>
          </a:xfrm>
          <a:prstGeom prst="rect">
            <a:avLst/>
          </a:prstGeom>
          <a:ln>
            <a:noFill/>
          </a:ln>
          <a:effectLst>
            <a:softEdge rad="112500"/>
          </a:effectLst>
        </p:spPr>
      </p:pic>
      <p:pic>
        <p:nvPicPr>
          <p:cNvPr id="9" name="Obraz 8">
            <a:extLst>
              <a:ext uri="{FF2B5EF4-FFF2-40B4-BE49-F238E27FC236}">
                <a16:creationId xmlns:a16="http://schemas.microsoft.com/office/drawing/2014/main" xmlns="" id="{C9AE1E03-AB0E-4708-9E1D-CC81D7B686AD}"/>
              </a:ext>
            </a:extLst>
          </p:cNvPr>
          <p:cNvPicPr>
            <a:picLocks noChangeAspect="1"/>
          </p:cNvPicPr>
          <p:nvPr/>
        </p:nvPicPr>
        <p:blipFill>
          <a:blip r:embed="rId4"/>
          <a:stretch>
            <a:fillRect/>
          </a:stretch>
        </p:blipFill>
        <p:spPr>
          <a:xfrm>
            <a:off x="1632004" y="3797204"/>
            <a:ext cx="4198182" cy="2755057"/>
          </a:xfrm>
          <a:prstGeom prst="rect">
            <a:avLst/>
          </a:prstGeom>
          <a:ln>
            <a:noFill/>
          </a:ln>
          <a:effectLst>
            <a:softEdge rad="112500"/>
          </a:effectLst>
        </p:spPr>
      </p:pic>
    </p:spTree>
    <p:extLst>
      <p:ext uri="{BB962C8B-B14F-4D97-AF65-F5344CB8AC3E}">
        <p14:creationId xmlns:p14="http://schemas.microsoft.com/office/powerpoint/2010/main" val="57651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upa 24">
            <a:extLst>
              <a:ext uri="{FF2B5EF4-FFF2-40B4-BE49-F238E27FC236}">
                <a16:creationId xmlns:a16="http://schemas.microsoft.com/office/drawing/2014/main" xmlns="" id="{8ECF6E53-BD29-4C0D-9AD3-3E1708826A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26" name="Prostokąt 25">
              <a:extLst>
                <a:ext uri="{FF2B5EF4-FFF2-40B4-BE49-F238E27FC236}">
                  <a16:creationId xmlns:a16="http://schemas.microsoft.com/office/drawing/2014/main" xmlns="" id="{353D341A-76E2-4E18-9186-A23AB8AF90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pic>
          <p:nvPicPr>
            <p:cNvPr id="27" name="Obraz 26">
              <a:extLst>
                <a:ext uri="{FF2B5EF4-FFF2-40B4-BE49-F238E27FC236}">
                  <a16:creationId xmlns:a16="http://schemas.microsoft.com/office/drawing/2014/main" xmlns="" id="{AADD72CF-72AC-41C3-AC1A-1C864D3110F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Prostokąt 28">
            <a:extLst>
              <a:ext uri="{FF2B5EF4-FFF2-40B4-BE49-F238E27FC236}">
                <a16:creationId xmlns:a16="http://schemas.microsoft.com/office/drawing/2014/main" xmlns="" id="{51B680D3-33DA-4AED-8452-A96B49AAA8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741B0847-8314-49E9-A34A-F9CFC543C552}"/>
              </a:ext>
            </a:extLst>
          </p:cNvPr>
          <p:cNvSpPr>
            <a:spLocks noGrp="1"/>
          </p:cNvSpPr>
          <p:nvPr>
            <p:ph type="ctrTitle"/>
          </p:nvPr>
        </p:nvSpPr>
        <p:spPr>
          <a:xfrm>
            <a:off x="680322" y="4494107"/>
            <a:ext cx="8133478" cy="940240"/>
          </a:xfrm>
        </p:spPr>
        <p:txBody>
          <a:bodyPr rtlCol="0">
            <a:normAutofit/>
          </a:bodyPr>
          <a:lstStyle/>
          <a:p>
            <a:pPr rtl="0"/>
            <a:r>
              <a:rPr lang="pl-PL" sz="4800" dirty="0"/>
              <a:t>Dziękuję za uwagę!</a:t>
            </a:r>
          </a:p>
        </p:txBody>
      </p:sp>
      <p:sp>
        <p:nvSpPr>
          <p:cNvPr id="31" name="Prostokąt 30">
            <a:extLst>
              <a:ext uri="{FF2B5EF4-FFF2-40B4-BE49-F238E27FC236}">
                <a16:creationId xmlns:a16="http://schemas.microsoft.com/office/drawing/2014/main" xmlns="" id="{AB854EE0-7215-4BC8-8518-42D6DB206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Prostokąt 32">
            <a:extLst>
              <a:ext uri="{FF2B5EF4-FFF2-40B4-BE49-F238E27FC236}">
                <a16:creationId xmlns:a16="http://schemas.microsoft.com/office/drawing/2014/main" xmlns="" id="{2170F728-C2F1-46CE-BA22-F8F0CDF9C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99375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35" name="Prostokąt 34">
            <a:extLst>
              <a:ext uri="{FF2B5EF4-FFF2-40B4-BE49-F238E27FC236}">
                <a16:creationId xmlns:a16="http://schemas.microsoft.com/office/drawing/2014/main" xmlns="" id="{212791CF-354A-4144-A3C0-4AC8978433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599375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pic>
        <p:nvPicPr>
          <p:cNvPr id="3" name="Obraz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2825" y="966787"/>
            <a:ext cx="2866263" cy="2775015"/>
          </a:xfrm>
          <a:prstGeom prst="rect">
            <a:avLst/>
          </a:prstGeom>
        </p:spPr>
      </p:pic>
    </p:spTree>
    <p:extLst>
      <p:ext uri="{BB962C8B-B14F-4D97-AF65-F5344CB8AC3E}">
        <p14:creationId xmlns:p14="http://schemas.microsoft.com/office/powerpoint/2010/main" val="226901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7" name="Obraz 36">
            <a:extLst>
              <a:ext uri="{FF2B5EF4-FFF2-40B4-BE49-F238E27FC236}">
                <a16:creationId xmlns:a16="http://schemas.microsoft.com/office/drawing/2014/main" xmlns="" id="{DE641BE7-E53D-4EDB-86DC-A76FE7EB682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9" name="Obraz 38">
            <a:extLst>
              <a:ext uri="{FF2B5EF4-FFF2-40B4-BE49-F238E27FC236}">
                <a16:creationId xmlns:a16="http://schemas.microsoft.com/office/drawing/2014/main" xmlns="" id="{11A48E22-6C4A-485A-A345-17F1041FF95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1" name="Obraz 40">
            <a:extLst>
              <a:ext uri="{FF2B5EF4-FFF2-40B4-BE49-F238E27FC236}">
                <a16:creationId xmlns:a16="http://schemas.microsoft.com/office/drawing/2014/main" xmlns="" id="{40C68FC5-6DE5-45F0-880D-585271AD402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3" name="Prostokąt 42">
            <a:extLst>
              <a:ext uri="{FF2B5EF4-FFF2-40B4-BE49-F238E27FC236}">
                <a16:creationId xmlns:a16="http://schemas.microsoft.com/office/drawing/2014/main" xmlns="" id="{063AE720-E0EC-4F00-9B14-A51B549E69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Prostokąt 44">
            <a:extLst>
              <a:ext uri="{FF2B5EF4-FFF2-40B4-BE49-F238E27FC236}">
                <a16:creationId xmlns:a16="http://schemas.microsoft.com/office/drawing/2014/main" xmlns="" id="{F6CEF4CF-2E44-4485-9C96-E73FDA7D9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7" name="Grupa 46">
            <a:extLst>
              <a:ext uri="{FF2B5EF4-FFF2-40B4-BE49-F238E27FC236}">
                <a16:creationId xmlns:a16="http://schemas.microsoft.com/office/drawing/2014/main" xmlns="" id="{57AA472B-1F43-4674-A61E-6E2C6F4125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48" name="Prostokąt 47">
              <a:extLst>
                <a:ext uri="{FF2B5EF4-FFF2-40B4-BE49-F238E27FC236}">
                  <a16:creationId xmlns:a16="http://schemas.microsoft.com/office/drawing/2014/main" xmlns="" id="{FD8883E7-F374-489C-BFC4-05B6273ADB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pic>
          <p:nvPicPr>
            <p:cNvPr id="49" name="Obraz 48">
              <a:extLst>
                <a:ext uri="{FF2B5EF4-FFF2-40B4-BE49-F238E27FC236}">
                  <a16:creationId xmlns:a16="http://schemas.microsoft.com/office/drawing/2014/main" xmlns="" id="{69976594-4DE3-4E2F-A85F-76CFE9C3268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51" name="Prostokąt 50">
            <a:extLst>
              <a:ext uri="{FF2B5EF4-FFF2-40B4-BE49-F238E27FC236}">
                <a16:creationId xmlns:a16="http://schemas.microsoft.com/office/drawing/2014/main" xmlns="" id="{E2D263F0-2680-4501-B419-0012D57135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D0D5C3FC-6172-405C-9AFC-93072A8DCF6C}"/>
              </a:ext>
            </a:extLst>
          </p:cNvPr>
          <p:cNvSpPr>
            <a:spLocks noGrp="1"/>
          </p:cNvSpPr>
          <p:nvPr>
            <p:ph type="title"/>
          </p:nvPr>
        </p:nvSpPr>
        <p:spPr>
          <a:xfrm>
            <a:off x="680321" y="753228"/>
            <a:ext cx="5632247" cy="1080938"/>
          </a:xfrm>
        </p:spPr>
        <p:txBody>
          <a:bodyPr vert="horz" lIns="91440" tIns="45720" rIns="91440" bIns="45720" rtlCol="0" anchor="ctr">
            <a:normAutofit/>
          </a:bodyPr>
          <a:lstStyle/>
          <a:p>
            <a:pPr rtl="0"/>
            <a:r>
              <a:rPr lang="pl-PL" dirty="0"/>
              <a:t>DIWALI</a:t>
            </a:r>
          </a:p>
        </p:txBody>
      </p:sp>
      <p:pic>
        <p:nvPicPr>
          <p:cNvPr id="53" name="Obraz 52">
            <a:extLst>
              <a:ext uri="{FF2B5EF4-FFF2-40B4-BE49-F238E27FC236}">
                <a16:creationId xmlns:a16="http://schemas.microsoft.com/office/drawing/2014/main" xmlns="" id="{39DEAF99-6143-45DD-A3D2-D7ACCD6AF27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55" name="Prostokąt 54">
            <a:extLst>
              <a:ext uri="{FF2B5EF4-FFF2-40B4-BE49-F238E27FC236}">
                <a16:creationId xmlns:a16="http://schemas.microsoft.com/office/drawing/2014/main" xmlns="" id="{71DB68E5-25F8-4BF3-900C-972F947A4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68256" y="2800352"/>
            <a:ext cx="1713032" cy="1165669"/>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l-PL" dirty="0"/>
          </a:p>
        </p:txBody>
      </p:sp>
      <p:sp>
        <p:nvSpPr>
          <p:cNvPr id="5" name="pole tekstowe 4">
            <a:extLst>
              <a:ext uri="{FF2B5EF4-FFF2-40B4-BE49-F238E27FC236}">
                <a16:creationId xmlns:a16="http://schemas.microsoft.com/office/drawing/2014/main" xmlns="" id="{DA1EC84B-647A-4242-AC90-85F19BCD7D72}"/>
              </a:ext>
            </a:extLst>
          </p:cNvPr>
          <p:cNvSpPr txBox="1"/>
          <p:nvPr/>
        </p:nvSpPr>
        <p:spPr>
          <a:xfrm rot="10800000" flipV="1">
            <a:off x="361326" y="2808378"/>
            <a:ext cx="6278931" cy="2862322"/>
          </a:xfrm>
          <a:prstGeom prst="rect">
            <a:avLst/>
          </a:prstGeom>
          <a:noFill/>
        </p:spPr>
        <p:txBody>
          <a:bodyPr wrap="square" rtlCol="0">
            <a:spAutoFit/>
          </a:bodyPr>
          <a:lstStyle/>
          <a:p>
            <a:r>
              <a:rPr lang="pl-PL" sz="2000" dirty="0" err="1"/>
              <a:t>Diwali</a:t>
            </a:r>
            <a:r>
              <a:rPr lang="pl-PL" sz="2000" dirty="0"/>
              <a:t>, zwane świętem świateł, to 5-dniowy festiwal celebrujący życie i płynące z niego przyjemność oraz szczęście. Odbywa się na przełomie października lub listopada. W tym czasie hindusi zapalają przed domami oliwne lampki, co symbolizuje powitanie bogini szczęścia. Dodatkowo podczas święta odbywają pokazy sztucznych ogni i fajerwerków. Sama nazwa święta oznacza „rząd lamp” i właśnie dlatego na </a:t>
            </a:r>
            <a:r>
              <a:rPr lang="pl-PL" sz="2000" dirty="0" err="1"/>
              <a:t>Diwali</a:t>
            </a:r>
            <a:r>
              <a:rPr lang="pl-PL" sz="2000" dirty="0"/>
              <a:t> domy ozdabiane są lampkami.</a:t>
            </a:r>
          </a:p>
        </p:txBody>
      </p:sp>
      <p:pic>
        <p:nvPicPr>
          <p:cNvPr id="9" name="Symbol zastępczy zawartości 8">
            <a:extLst>
              <a:ext uri="{FF2B5EF4-FFF2-40B4-BE49-F238E27FC236}">
                <a16:creationId xmlns:a16="http://schemas.microsoft.com/office/drawing/2014/main" xmlns="" id="{821ECC31-C36D-4E43-BD64-A527530D98BD}"/>
              </a:ext>
            </a:extLst>
          </p:cNvPr>
          <p:cNvPicPr>
            <a:picLocks noGrp="1" noChangeAspect="1"/>
          </p:cNvPicPr>
          <p:nvPr>
            <p:ph sz="half" idx="1"/>
          </p:nvPr>
        </p:nvPicPr>
        <p:blipFill>
          <a:blip r:embed="rId6"/>
          <a:stretch>
            <a:fillRect/>
          </a:stretch>
        </p:blipFill>
        <p:spPr>
          <a:xfrm>
            <a:off x="7135497" y="609599"/>
            <a:ext cx="2584743" cy="3356422"/>
          </a:xfrm>
          <a:prstGeom prst="rect">
            <a:avLst/>
          </a:prstGeom>
          <a:ln>
            <a:noFill/>
          </a:ln>
          <a:effectLst>
            <a:outerShdw blurRad="292100" dist="139700" dir="2700000" algn="tl" rotWithShape="0">
              <a:srgbClr val="333333">
                <a:alpha val="65000"/>
              </a:srgbClr>
            </a:outerShdw>
          </a:effectLst>
        </p:spPr>
      </p:pic>
      <p:pic>
        <p:nvPicPr>
          <p:cNvPr id="11" name="Obraz 10">
            <a:extLst>
              <a:ext uri="{FF2B5EF4-FFF2-40B4-BE49-F238E27FC236}">
                <a16:creationId xmlns:a16="http://schemas.microsoft.com/office/drawing/2014/main" xmlns="" id="{BFFE804E-EE44-4063-AE1B-50DD9D885763}"/>
              </a:ext>
            </a:extLst>
          </p:cNvPr>
          <p:cNvPicPr>
            <a:picLocks noChangeAspect="1"/>
          </p:cNvPicPr>
          <p:nvPr/>
        </p:nvPicPr>
        <p:blipFill>
          <a:blip r:embed="rId7"/>
          <a:stretch>
            <a:fillRect/>
          </a:stretch>
        </p:blipFill>
        <p:spPr>
          <a:xfrm>
            <a:off x="7060083" y="4102095"/>
            <a:ext cx="4717785" cy="2653754"/>
          </a:xfrm>
          <a:prstGeom prst="rect">
            <a:avLst/>
          </a:prstGeom>
        </p:spPr>
      </p:pic>
      <p:pic>
        <p:nvPicPr>
          <p:cNvPr id="13" name="Obraz 12">
            <a:extLst>
              <a:ext uri="{FF2B5EF4-FFF2-40B4-BE49-F238E27FC236}">
                <a16:creationId xmlns:a16="http://schemas.microsoft.com/office/drawing/2014/main" xmlns="" id="{9FFD12AC-9E6B-4C62-96A1-754D3191C75A}"/>
              </a:ext>
            </a:extLst>
          </p:cNvPr>
          <p:cNvPicPr>
            <a:picLocks noChangeAspect="1"/>
          </p:cNvPicPr>
          <p:nvPr/>
        </p:nvPicPr>
        <p:blipFill rotWithShape="1">
          <a:blip r:embed="rId8"/>
          <a:srcRect l="1281" r="16079"/>
          <a:stretch/>
        </p:blipFill>
        <p:spPr>
          <a:xfrm>
            <a:off x="9949002" y="832768"/>
            <a:ext cx="2076885" cy="1653978"/>
          </a:xfrm>
          <a:prstGeom prst="rect">
            <a:avLst/>
          </a:prstGeom>
        </p:spPr>
      </p:pic>
    </p:spTree>
    <p:extLst>
      <p:ext uri="{BB962C8B-B14F-4D97-AF65-F5344CB8AC3E}">
        <p14:creationId xmlns:p14="http://schemas.microsoft.com/office/powerpoint/2010/main" val="91405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15DBEB-0CAE-4168-A95F-13709EE4248C}"/>
              </a:ext>
            </a:extLst>
          </p:cNvPr>
          <p:cNvSpPr>
            <a:spLocks noGrp="1"/>
          </p:cNvSpPr>
          <p:nvPr>
            <p:ph type="title"/>
          </p:nvPr>
        </p:nvSpPr>
        <p:spPr/>
        <p:txBody>
          <a:bodyPr/>
          <a:lstStyle/>
          <a:p>
            <a:r>
              <a:rPr lang="pl-PL" dirty="0"/>
              <a:t>ŚWIĘTO DIWALI</a:t>
            </a:r>
          </a:p>
        </p:txBody>
      </p:sp>
      <p:sp>
        <p:nvSpPr>
          <p:cNvPr id="3" name="Symbol zastępczy zawartości 2">
            <a:extLst>
              <a:ext uri="{FF2B5EF4-FFF2-40B4-BE49-F238E27FC236}">
                <a16:creationId xmlns:a16="http://schemas.microsoft.com/office/drawing/2014/main" xmlns="" id="{ED67C47C-6D30-49B5-8C8B-2903FBC9332A}"/>
              </a:ext>
            </a:extLst>
          </p:cNvPr>
          <p:cNvSpPr>
            <a:spLocks noGrp="1"/>
          </p:cNvSpPr>
          <p:nvPr>
            <p:ph sz="half" idx="1"/>
          </p:nvPr>
        </p:nvSpPr>
        <p:spPr>
          <a:xfrm>
            <a:off x="680320" y="2336873"/>
            <a:ext cx="4698358" cy="2022476"/>
          </a:xfrm>
        </p:spPr>
        <p:txBody>
          <a:bodyPr>
            <a:normAutofit fontScale="85000" lnSpcReduction="20000"/>
          </a:bodyPr>
          <a:lstStyle/>
          <a:p>
            <a:r>
              <a:rPr lang="pl-PL" dirty="0"/>
              <a:t>Zapalenie lampy to metafora zwycięstwa światła nad ciemnością, dobra nad złem. Najważniejszym symbolem </a:t>
            </a:r>
            <a:r>
              <a:rPr lang="pl-PL" dirty="0" err="1"/>
              <a:t>Diwali</a:t>
            </a:r>
            <a:r>
              <a:rPr lang="pl-PL" dirty="0"/>
              <a:t> są lampki oliwne z wypalanej gliny, które są zapalane przed każdym domem, aby powitać Lakszmi, boginię szczęścia i dobrobytu.</a:t>
            </a:r>
          </a:p>
        </p:txBody>
      </p:sp>
      <p:sp>
        <p:nvSpPr>
          <p:cNvPr id="4" name="Symbol zastępczy zawartości 3">
            <a:extLst>
              <a:ext uri="{FF2B5EF4-FFF2-40B4-BE49-F238E27FC236}">
                <a16:creationId xmlns:a16="http://schemas.microsoft.com/office/drawing/2014/main" xmlns="" id="{7D19C004-8158-4822-89B1-7033FA58ED91}"/>
              </a:ext>
            </a:extLst>
          </p:cNvPr>
          <p:cNvSpPr>
            <a:spLocks noGrp="1"/>
          </p:cNvSpPr>
          <p:nvPr>
            <p:ph sz="half" idx="2"/>
          </p:nvPr>
        </p:nvSpPr>
        <p:spPr>
          <a:xfrm>
            <a:off x="6096000" y="4803626"/>
            <a:ext cx="4700058" cy="1544011"/>
          </a:xfrm>
        </p:spPr>
        <p:txBody>
          <a:bodyPr>
            <a:normAutofit fontScale="85000" lnSpcReduction="20000"/>
          </a:bodyPr>
          <a:lstStyle/>
          <a:p>
            <a:r>
              <a:rPr lang="pl-PL" dirty="0"/>
              <a:t>Wszystkie sklepy i drzewa mienią się światełkami. W wielu miejscach ludzie układają ze światełek różne obrazy i symbole. Oprawę święta stanowią także sztuczne ognie, fajerwerki i dekoracje kwiatowe.</a:t>
            </a:r>
          </a:p>
        </p:txBody>
      </p:sp>
      <p:pic>
        <p:nvPicPr>
          <p:cNvPr id="10" name="Obraz 9">
            <a:extLst>
              <a:ext uri="{FF2B5EF4-FFF2-40B4-BE49-F238E27FC236}">
                <a16:creationId xmlns:a16="http://schemas.microsoft.com/office/drawing/2014/main" xmlns="" id="{2EABC22A-1AE8-43A2-96FE-A698355F2C83}"/>
              </a:ext>
            </a:extLst>
          </p:cNvPr>
          <p:cNvPicPr>
            <a:picLocks noChangeAspect="1"/>
          </p:cNvPicPr>
          <p:nvPr/>
        </p:nvPicPr>
        <p:blipFill>
          <a:blip r:embed="rId2"/>
          <a:stretch>
            <a:fillRect/>
          </a:stretch>
        </p:blipFill>
        <p:spPr>
          <a:xfrm>
            <a:off x="886933" y="4239831"/>
            <a:ext cx="3578742" cy="2387021"/>
          </a:xfrm>
          <a:prstGeom prst="rect">
            <a:avLst/>
          </a:prstGeom>
          <a:ln>
            <a:noFill/>
          </a:ln>
          <a:effectLst>
            <a:softEdge rad="112500"/>
          </a:effectLst>
        </p:spPr>
      </p:pic>
      <p:pic>
        <p:nvPicPr>
          <p:cNvPr id="12" name="Obraz 11">
            <a:extLst>
              <a:ext uri="{FF2B5EF4-FFF2-40B4-BE49-F238E27FC236}">
                <a16:creationId xmlns:a16="http://schemas.microsoft.com/office/drawing/2014/main" xmlns="" id="{AA622223-18A7-4DE9-BA0C-8ED88717BA72}"/>
              </a:ext>
            </a:extLst>
          </p:cNvPr>
          <p:cNvPicPr>
            <a:picLocks noChangeAspect="1"/>
          </p:cNvPicPr>
          <p:nvPr/>
        </p:nvPicPr>
        <p:blipFill>
          <a:blip r:embed="rId3"/>
          <a:stretch>
            <a:fillRect/>
          </a:stretch>
        </p:blipFill>
        <p:spPr>
          <a:xfrm>
            <a:off x="6401476" y="2126302"/>
            <a:ext cx="3444273" cy="2304218"/>
          </a:xfrm>
          <a:prstGeom prst="rect">
            <a:avLst/>
          </a:prstGeom>
          <a:ln>
            <a:noFill/>
          </a:ln>
          <a:effectLst>
            <a:softEdge rad="112500"/>
          </a:effectLst>
        </p:spPr>
      </p:pic>
    </p:spTree>
    <p:extLst>
      <p:ext uri="{BB962C8B-B14F-4D97-AF65-F5344CB8AC3E}">
        <p14:creationId xmlns:p14="http://schemas.microsoft.com/office/powerpoint/2010/main" val="291816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A25EF6A-4317-4977-80DB-EE391C73BB98}"/>
              </a:ext>
            </a:extLst>
          </p:cNvPr>
          <p:cNvSpPr>
            <a:spLocks noGrp="1"/>
          </p:cNvSpPr>
          <p:nvPr>
            <p:ph type="title"/>
          </p:nvPr>
        </p:nvSpPr>
        <p:spPr/>
        <p:txBody>
          <a:bodyPr/>
          <a:lstStyle/>
          <a:p>
            <a:r>
              <a:rPr lang="pl-PL" dirty="0"/>
              <a:t>ŚWIĘTO DIWALI</a:t>
            </a:r>
          </a:p>
        </p:txBody>
      </p:sp>
      <p:sp>
        <p:nvSpPr>
          <p:cNvPr id="3" name="Symbol zastępczy zawartości 2">
            <a:extLst>
              <a:ext uri="{FF2B5EF4-FFF2-40B4-BE49-F238E27FC236}">
                <a16:creationId xmlns:a16="http://schemas.microsoft.com/office/drawing/2014/main" xmlns="" id="{B8D46AA1-DD5E-4DDF-A043-387224A29DB0}"/>
              </a:ext>
            </a:extLst>
          </p:cNvPr>
          <p:cNvSpPr>
            <a:spLocks noGrp="1"/>
          </p:cNvSpPr>
          <p:nvPr>
            <p:ph sz="half" idx="1"/>
          </p:nvPr>
        </p:nvSpPr>
        <p:spPr>
          <a:xfrm>
            <a:off x="680319" y="2336873"/>
            <a:ext cx="5061261" cy="2686962"/>
          </a:xfrm>
        </p:spPr>
        <p:txBody>
          <a:bodyPr>
            <a:normAutofit fontScale="70000" lnSpcReduction="20000"/>
          </a:bodyPr>
          <a:lstStyle/>
          <a:p>
            <a:r>
              <a:rPr lang="pl-PL" dirty="0" err="1"/>
              <a:t>Diwali</a:t>
            </a:r>
            <a:r>
              <a:rPr lang="pl-PL" dirty="0"/>
              <a:t> upamiętnia szczęśliwe zakończenie legendy opisanej w Ramajanie, sanskryckim eposie sprzed 2 tysięcy lat. Obchodzone jest ku czci bogini Lakszmi i boga Ramy. Data świętowania </a:t>
            </a:r>
            <a:r>
              <a:rPr lang="pl-PL" dirty="0" err="1"/>
              <a:t>Diwali</a:t>
            </a:r>
            <a:r>
              <a:rPr lang="pl-PL" dirty="0"/>
              <a:t> jest ustalana na podstawie kalendarza księżycowego, dlatego każdego roku obchodzi się to święto w innym terminie. Jest to jednak zawsze pełnia księżyca, zwykle na przełomie października i listopada. W tym czasie, przez pięć dni trwania święta, życie wszystkich wyznawców hinduizmu zmienia bieg.</a:t>
            </a:r>
          </a:p>
        </p:txBody>
      </p:sp>
      <p:sp>
        <p:nvSpPr>
          <p:cNvPr id="4" name="Symbol zastępczy zawartości 3">
            <a:extLst>
              <a:ext uri="{FF2B5EF4-FFF2-40B4-BE49-F238E27FC236}">
                <a16:creationId xmlns:a16="http://schemas.microsoft.com/office/drawing/2014/main" xmlns="" id="{C2F55531-A155-4BF2-827A-C86B0CEA5766}"/>
              </a:ext>
            </a:extLst>
          </p:cNvPr>
          <p:cNvSpPr>
            <a:spLocks noGrp="1"/>
          </p:cNvSpPr>
          <p:nvPr>
            <p:ph sz="half" idx="2"/>
          </p:nvPr>
        </p:nvSpPr>
        <p:spPr>
          <a:xfrm>
            <a:off x="680319" y="4822344"/>
            <a:ext cx="4700058" cy="3599316"/>
          </a:xfrm>
        </p:spPr>
        <p:txBody>
          <a:bodyPr>
            <a:normAutofit fontScale="70000" lnSpcReduction="20000"/>
          </a:bodyPr>
          <a:lstStyle/>
          <a:p>
            <a:r>
              <a:rPr lang="pl-PL" dirty="0"/>
              <a:t>Radość i zabawa przeplata się z mistycznymi rytuałami ku czci bogów. </a:t>
            </a:r>
            <a:r>
              <a:rPr lang="pl-PL" dirty="0" err="1"/>
              <a:t>Diwali</a:t>
            </a:r>
            <a:r>
              <a:rPr lang="pl-PL" dirty="0"/>
              <a:t> to okazja do spotkania się w gronie przyjaciół, rodziny oraz wspólnego radowania się z nadejścia hinduskiego Nowego Roku. Przerwa w nauczaniu uniwersyteckim pozwala wszystkim uczestniczyć w obchodach.</a:t>
            </a:r>
          </a:p>
        </p:txBody>
      </p:sp>
      <p:pic>
        <p:nvPicPr>
          <p:cNvPr id="6" name="Obraz 5">
            <a:extLst>
              <a:ext uri="{FF2B5EF4-FFF2-40B4-BE49-F238E27FC236}">
                <a16:creationId xmlns:a16="http://schemas.microsoft.com/office/drawing/2014/main" xmlns="" id="{E6630E4F-C8C1-4A86-BCA8-24F9336E9215}"/>
              </a:ext>
            </a:extLst>
          </p:cNvPr>
          <p:cNvPicPr>
            <a:picLocks noChangeAspect="1"/>
          </p:cNvPicPr>
          <p:nvPr/>
        </p:nvPicPr>
        <p:blipFill>
          <a:blip r:embed="rId2"/>
          <a:stretch>
            <a:fillRect/>
          </a:stretch>
        </p:blipFill>
        <p:spPr>
          <a:xfrm>
            <a:off x="5957777" y="2479275"/>
            <a:ext cx="5812465" cy="3876914"/>
          </a:xfrm>
          <a:prstGeom prst="rect">
            <a:avLst/>
          </a:prstGeom>
          <a:ln>
            <a:noFill/>
          </a:ln>
          <a:effectLst>
            <a:softEdge rad="112500"/>
          </a:effectLst>
        </p:spPr>
      </p:pic>
    </p:spTree>
    <p:extLst>
      <p:ext uri="{BB962C8B-B14F-4D97-AF65-F5344CB8AC3E}">
        <p14:creationId xmlns:p14="http://schemas.microsoft.com/office/powerpoint/2010/main" val="222109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928929C-1C38-4DC9-B235-885F0467FEBF}"/>
              </a:ext>
            </a:extLst>
          </p:cNvPr>
          <p:cNvSpPr>
            <a:spLocks noGrp="1"/>
          </p:cNvSpPr>
          <p:nvPr>
            <p:ph type="title"/>
          </p:nvPr>
        </p:nvSpPr>
        <p:spPr/>
        <p:txBody>
          <a:bodyPr/>
          <a:lstStyle/>
          <a:p>
            <a:r>
              <a:rPr lang="pl-PL" dirty="0"/>
              <a:t>ŚWIĘTO DIWALI</a:t>
            </a:r>
          </a:p>
        </p:txBody>
      </p:sp>
      <p:sp>
        <p:nvSpPr>
          <p:cNvPr id="3" name="Symbol zastępczy zawartości 2">
            <a:extLst>
              <a:ext uri="{FF2B5EF4-FFF2-40B4-BE49-F238E27FC236}">
                <a16:creationId xmlns:a16="http://schemas.microsoft.com/office/drawing/2014/main" xmlns="" id="{F9F8ABCC-C664-4AC1-B828-D20019B12165}"/>
              </a:ext>
            </a:extLst>
          </p:cNvPr>
          <p:cNvSpPr>
            <a:spLocks noGrp="1"/>
          </p:cNvSpPr>
          <p:nvPr>
            <p:ph sz="half" idx="1"/>
          </p:nvPr>
        </p:nvSpPr>
        <p:spPr>
          <a:xfrm>
            <a:off x="680321" y="2209283"/>
            <a:ext cx="4698358" cy="3599316"/>
          </a:xfrm>
        </p:spPr>
        <p:txBody>
          <a:bodyPr>
            <a:normAutofit fontScale="85000" lnSpcReduction="20000"/>
          </a:bodyPr>
          <a:lstStyle/>
          <a:p>
            <a:r>
              <a:rPr lang="pl-PL" dirty="0"/>
              <a:t>Również w świątyniach jest bardzo gwarno i odprawiane są specjalne ceremonie - </a:t>
            </a:r>
            <a:r>
              <a:rPr lang="pl-PL" dirty="0" err="1"/>
              <a:t>pudża</a:t>
            </a:r>
            <a:r>
              <a:rPr lang="pl-PL" dirty="0"/>
              <a:t>. Ludzie schodzą się tłumnie, żeby dostać od kapłana błogosławieństwo w postaci tiki - czerwonej kropki stawianej między oczami  na czole, która ma uchronić przed nieszczęściem.</a:t>
            </a:r>
          </a:p>
        </p:txBody>
      </p:sp>
      <p:sp>
        <p:nvSpPr>
          <p:cNvPr id="4" name="Symbol zastępczy zawartości 3">
            <a:extLst>
              <a:ext uri="{FF2B5EF4-FFF2-40B4-BE49-F238E27FC236}">
                <a16:creationId xmlns:a16="http://schemas.microsoft.com/office/drawing/2014/main" xmlns="" id="{236A1DA3-BC83-4659-A1B7-7A52E9FD93BF}"/>
              </a:ext>
            </a:extLst>
          </p:cNvPr>
          <p:cNvSpPr>
            <a:spLocks noGrp="1"/>
          </p:cNvSpPr>
          <p:nvPr>
            <p:ph sz="half" idx="2"/>
          </p:nvPr>
        </p:nvSpPr>
        <p:spPr>
          <a:xfrm>
            <a:off x="680321" y="4157796"/>
            <a:ext cx="4528073" cy="2711302"/>
          </a:xfrm>
        </p:spPr>
        <p:txBody>
          <a:bodyPr>
            <a:normAutofit fontScale="85000" lnSpcReduction="20000"/>
          </a:bodyPr>
          <a:lstStyle/>
          <a:p>
            <a:r>
              <a:rPr lang="pl-PL" dirty="0"/>
              <a:t>W podwórkach i patiach domostw odgrywane są przedstawienia teatralne z życia Ramy i złego demona </a:t>
            </a:r>
            <a:r>
              <a:rPr lang="pl-PL" dirty="0" err="1"/>
              <a:t>Ravana</a:t>
            </a:r>
            <a:r>
              <a:rPr lang="pl-PL" dirty="0"/>
              <a:t>, który porwał </a:t>
            </a:r>
            <a:r>
              <a:rPr lang="pl-PL" dirty="0" err="1"/>
              <a:t>Sitę</a:t>
            </a:r>
            <a:r>
              <a:rPr lang="pl-PL" dirty="0"/>
              <a:t> - żonę Ramy. Potem całe procesje z kukiełkami odgrywającymi bohaterów przewożone są nad Ganges, aby tam dokonać ich rytualnego obmycia w wodach świętej rzeki.</a:t>
            </a:r>
            <a:br>
              <a:rPr lang="pl-PL" dirty="0"/>
            </a:br>
            <a:endParaRPr lang="pl-PL" dirty="0"/>
          </a:p>
        </p:txBody>
      </p:sp>
      <p:pic>
        <p:nvPicPr>
          <p:cNvPr id="6" name="Obraz 5">
            <a:extLst>
              <a:ext uri="{FF2B5EF4-FFF2-40B4-BE49-F238E27FC236}">
                <a16:creationId xmlns:a16="http://schemas.microsoft.com/office/drawing/2014/main" xmlns="" id="{B8C03F6A-1C14-4873-8EF6-0390999A390C}"/>
              </a:ext>
            </a:extLst>
          </p:cNvPr>
          <p:cNvPicPr>
            <a:picLocks noChangeAspect="1"/>
          </p:cNvPicPr>
          <p:nvPr/>
        </p:nvPicPr>
        <p:blipFill>
          <a:blip r:embed="rId2"/>
          <a:stretch>
            <a:fillRect/>
          </a:stretch>
        </p:blipFill>
        <p:spPr>
          <a:xfrm>
            <a:off x="5767101" y="2375710"/>
            <a:ext cx="5891149" cy="3929397"/>
          </a:xfrm>
          <a:prstGeom prst="rect">
            <a:avLst/>
          </a:prstGeom>
          <a:ln>
            <a:noFill/>
          </a:ln>
          <a:effectLst>
            <a:softEdge rad="112500"/>
          </a:effectLst>
        </p:spPr>
      </p:pic>
    </p:spTree>
    <p:extLst>
      <p:ext uri="{BB962C8B-B14F-4D97-AF65-F5344CB8AC3E}">
        <p14:creationId xmlns:p14="http://schemas.microsoft.com/office/powerpoint/2010/main" val="338027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2DB7476-D90B-4386-B887-9705ABF63C05}"/>
              </a:ext>
            </a:extLst>
          </p:cNvPr>
          <p:cNvSpPr>
            <a:spLocks noGrp="1"/>
          </p:cNvSpPr>
          <p:nvPr>
            <p:ph type="title"/>
          </p:nvPr>
        </p:nvSpPr>
        <p:spPr/>
        <p:txBody>
          <a:bodyPr/>
          <a:lstStyle/>
          <a:p>
            <a:r>
              <a:rPr lang="pl-PL" dirty="0"/>
              <a:t>ŚWIĘTO DIWALI</a:t>
            </a:r>
          </a:p>
        </p:txBody>
      </p:sp>
      <p:sp>
        <p:nvSpPr>
          <p:cNvPr id="3" name="Symbol zastępczy zawartości 2">
            <a:extLst>
              <a:ext uri="{FF2B5EF4-FFF2-40B4-BE49-F238E27FC236}">
                <a16:creationId xmlns:a16="http://schemas.microsoft.com/office/drawing/2014/main" xmlns="" id="{F70B450F-D97F-4DE6-B16A-6C806A96B394}"/>
              </a:ext>
            </a:extLst>
          </p:cNvPr>
          <p:cNvSpPr>
            <a:spLocks noGrp="1"/>
          </p:cNvSpPr>
          <p:nvPr>
            <p:ph sz="half" idx="1"/>
          </p:nvPr>
        </p:nvSpPr>
        <p:spPr>
          <a:xfrm>
            <a:off x="680320" y="2336873"/>
            <a:ext cx="11355736" cy="3599316"/>
          </a:xfrm>
        </p:spPr>
        <p:txBody>
          <a:bodyPr>
            <a:normAutofit/>
          </a:bodyPr>
          <a:lstStyle/>
          <a:p>
            <a:r>
              <a:rPr lang="pl-PL" dirty="0" err="1"/>
              <a:t>Diwali</a:t>
            </a:r>
            <a:r>
              <a:rPr lang="pl-PL" dirty="0"/>
              <a:t> to także czas wzajemnego obdarowywania się przynajmniej symbolicznym upominkiem oraz obfitych uczt z nieprzyzwoicie słodkimi deserami. W każdym domu przygotowuje się </a:t>
            </a:r>
            <a:r>
              <a:rPr lang="pl-PL" dirty="0" err="1"/>
              <a:t>rasgullas</a:t>
            </a:r>
            <a:r>
              <a:rPr lang="pl-PL" dirty="0"/>
              <a:t> - serowe kulki w syropie przypominające nasze krówki. Nie dziwi więc, że </a:t>
            </a:r>
            <a:r>
              <a:rPr lang="pl-PL" dirty="0" err="1"/>
              <a:t>Diwali</a:t>
            </a:r>
            <a:r>
              <a:rPr lang="pl-PL" dirty="0"/>
              <a:t> jest szczególnie lubiane przez dzieci.</a:t>
            </a:r>
          </a:p>
        </p:txBody>
      </p:sp>
      <p:pic>
        <p:nvPicPr>
          <p:cNvPr id="6" name="Obraz 5">
            <a:extLst>
              <a:ext uri="{FF2B5EF4-FFF2-40B4-BE49-F238E27FC236}">
                <a16:creationId xmlns:a16="http://schemas.microsoft.com/office/drawing/2014/main" xmlns="" id="{30D94B2C-25D4-4B22-821B-1C740889B58C}"/>
              </a:ext>
            </a:extLst>
          </p:cNvPr>
          <p:cNvPicPr>
            <a:picLocks noChangeAspect="1"/>
          </p:cNvPicPr>
          <p:nvPr/>
        </p:nvPicPr>
        <p:blipFill>
          <a:blip r:embed="rId2"/>
          <a:stretch>
            <a:fillRect/>
          </a:stretch>
        </p:blipFill>
        <p:spPr>
          <a:xfrm>
            <a:off x="2019044" y="4179868"/>
            <a:ext cx="3376723" cy="2259028"/>
          </a:xfrm>
          <a:prstGeom prst="rect">
            <a:avLst/>
          </a:prstGeom>
          <a:ln>
            <a:noFill/>
          </a:ln>
          <a:effectLst>
            <a:softEdge rad="112500"/>
          </a:effectLst>
        </p:spPr>
      </p:pic>
      <p:pic>
        <p:nvPicPr>
          <p:cNvPr id="8" name="Obraz 7">
            <a:extLst>
              <a:ext uri="{FF2B5EF4-FFF2-40B4-BE49-F238E27FC236}">
                <a16:creationId xmlns:a16="http://schemas.microsoft.com/office/drawing/2014/main" xmlns="" id="{C2B410A1-CE17-4F2E-BA94-B666BEF7F094}"/>
              </a:ext>
            </a:extLst>
          </p:cNvPr>
          <p:cNvPicPr>
            <a:picLocks noChangeAspect="1"/>
          </p:cNvPicPr>
          <p:nvPr/>
        </p:nvPicPr>
        <p:blipFill>
          <a:blip r:embed="rId3"/>
          <a:stretch>
            <a:fillRect/>
          </a:stretch>
        </p:blipFill>
        <p:spPr>
          <a:xfrm>
            <a:off x="5988160" y="3997651"/>
            <a:ext cx="3497948" cy="2623461"/>
          </a:xfrm>
          <a:prstGeom prst="rect">
            <a:avLst/>
          </a:prstGeom>
          <a:ln>
            <a:noFill/>
          </a:ln>
          <a:effectLst>
            <a:softEdge rad="112500"/>
          </a:effectLst>
        </p:spPr>
      </p:pic>
    </p:spTree>
    <p:extLst>
      <p:ext uri="{BB962C8B-B14F-4D97-AF65-F5344CB8AC3E}">
        <p14:creationId xmlns:p14="http://schemas.microsoft.com/office/powerpoint/2010/main" val="143414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41D26A5-885A-4D23-A792-3F4279DA05D4}"/>
              </a:ext>
            </a:extLst>
          </p:cNvPr>
          <p:cNvSpPr>
            <a:spLocks noGrp="1"/>
          </p:cNvSpPr>
          <p:nvPr>
            <p:ph type="title"/>
          </p:nvPr>
        </p:nvSpPr>
        <p:spPr/>
        <p:txBody>
          <a:bodyPr/>
          <a:lstStyle/>
          <a:p>
            <a:r>
              <a:rPr lang="pl-PL" dirty="0"/>
              <a:t>ŚWIĘTO DIWALI</a:t>
            </a:r>
          </a:p>
        </p:txBody>
      </p:sp>
      <p:sp>
        <p:nvSpPr>
          <p:cNvPr id="3" name="Symbol zastępczy zawartości 2">
            <a:extLst>
              <a:ext uri="{FF2B5EF4-FFF2-40B4-BE49-F238E27FC236}">
                <a16:creationId xmlns:a16="http://schemas.microsoft.com/office/drawing/2014/main" xmlns="" id="{913AC6E3-B8DA-44E3-AC27-B6C32F2F3477}"/>
              </a:ext>
            </a:extLst>
          </p:cNvPr>
          <p:cNvSpPr>
            <a:spLocks noGrp="1"/>
          </p:cNvSpPr>
          <p:nvPr>
            <p:ph idx="1"/>
          </p:nvPr>
        </p:nvSpPr>
        <p:spPr/>
        <p:txBody>
          <a:bodyPr>
            <a:normAutofit lnSpcReduction="10000"/>
          </a:bodyPr>
          <a:lstStyle/>
          <a:p>
            <a:r>
              <a:rPr lang="pl-PL" dirty="0" err="1"/>
              <a:t>Diwali</a:t>
            </a:r>
            <a:r>
              <a:rPr lang="pl-PL" dirty="0"/>
              <a:t> to też wielkie zakupy właśnie wtedy Hindusi najczęściej kupują nowe ubrania, biżuterię a nawet samochody, czy domy. Wierzą, że to najlepszy czas na zakup nowych sprzętów.</a:t>
            </a:r>
          </a:p>
          <a:p>
            <a:r>
              <a:rPr lang="pl-PL" dirty="0"/>
              <a:t>Mimo, że w różnych częściach Indii i świata </a:t>
            </a:r>
            <a:r>
              <a:rPr lang="pl-PL" dirty="0" err="1"/>
              <a:t>Diwali</a:t>
            </a:r>
            <a:r>
              <a:rPr lang="pl-PL" dirty="0"/>
              <a:t> obchodzi się czasem w trochę inny sposób, zawsze głównym przesłaniem jest radość ze zwycięstwa dobra nad złem, światła nad ciemnością, wiedzy nad ignorancją.</a:t>
            </a:r>
          </a:p>
          <a:p>
            <a:r>
              <a:rPr lang="pl-PL" dirty="0"/>
              <a:t>Co roku, najhuczniejsze obchody mają miejsce w Waranasi w Indiach. To jedno z najstarszych miast na świecie i zarazem jeden z głównych ośrodków pielgrzymkowych wyznawców hinduizmu.</a:t>
            </a:r>
          </a:p>
          <a:p>
            <a:endParaRPr lang="pl-PL" dirty="0"/>
          </a:p>
          <a:p>
            <a:endParaRPr lang="pl-PL" dirty="0"/>
          </a:p>
        </p:txBody>
      </p:sp>
    </p:spTree>
    <p:extLst>
      <p:ext uri="{BB962C8B-B14F-4D97-AF65-F5344CB8AC3E}">
        <p14:creationId xmlns:p14="http://schemas.microsoft.com/office/powerpoint/2010/main" val="235374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6065024-08E1-4C31-9931-0C744E29C683}"/>
              </a:ext>
            </a:extLst>
          </p:cNvPr>
          <p:cNvSpPr>
            <a:spLocks noGrp="1"/>
          </p:cNvSpPr>
          <p:nvPr>
            <p:ph type="title"/>
          </p:nvPr>
        </p:nvSpPr>
        <p:spPr/>
        <p:txBody>
          <a:bodyPr/>
          <a:lstStyle/>
          <a:p>
            <a:r>
              <a:rPr lang="pl-PL" dirty="0"/>
              <a:t>ŚWIĘTO DIWALI</a:t>
            </a:r>
          </a:p>
        </p:txBody>
      </p:sp>
      <p:sp>
        <p:nvSpPr>
          <p:cNvPr id="3" name="Symbol zastępczy zawartości 2">
            <a:extLst>
              <a:ext uri="{FF2B5EF4-FFF2-40B4-BE49-F238E27FC236}">
                <a16:creationId xmlns:a16="http://schemas.microsoft.com/office/drawing/2014/main" xmlns="" id="{CF7220AC-8C0B-4248-80AC-FD4F98C7913E}"/>
              </a:ext>
            </a:extLst>
          </p:cNvPr>
          <p:cNvSpPr>
            <a:spLocks noGrp="1"/>
          </p:cNvSpPr>
          <p:nvPr>
            <p:ph sz="half" idx="1"/>
          </p:nvPr>
        </p:nvSpPr>
        <p:spPr>
          <a:xfrm>
            <a:off x="382610" y="2186868"/>
            <a:ext cx="5415679" cy="2484264"/>
          </a:xfrm>
        </p:spPr>
        <p:txBody>
          <a:bodyPr>
            <a:normAutofit fontScale="92500"/>
          </a:bodyPr>
          <a:lstStyle/>
          <a:p>
            <a:r>
              <a:rPr lang="pl-PL" dirty="0"/>
              <a:t>Mistyczna atmosfera udziela się także turystom z całego świata - z roku na rok przybywa ich tu coraz więcej.</a:t>
            </a:r>
          </a:p>
          <a:p>
            <a:r>
              <a:rPr lang="pl-PL" dirty="0"/>
              <a:t>Tańce, śpiewy i fajerwerki. Kolory, radość i zabawa. Aby zrozumieć Święto </a:t>
            </a:r>
            <a:r>
              <a:rPr lang="pl-PL" dirty="0" err="1"/>
              <a:t>Diwali</a:t>
            </a:r>
            <a:r>
              <a:rPr lang="pl-PL" dirty="0"/>
              <a:t> trzeba je przeżyć i zobaczyć na własne oczy.</a:t>
            </a:r>
          </a:p>
        </p:txBody>
      </p:sp>
      <p:sp>
        <p:nvSpPr>
          <p:cNvPr id="4" name="Symbol zastępczy zawartości 3">
            <a:extLst>
              <a:ext uri="{FF2B5EF4-FFF2-40B4-BE49-F238E27FC236}">
                <a16:creationId xmlns:a16="http://schemas.microsoft.com/office/drawing/2014/main" xmlns="" id="{44E53A10-5720-4A40-B98A-06ED36453032}"/>
              </a:ext>
            </a:extLst>
          </p:cNvPr>
          <p:cNvSpPr>
            <a:spLocks noGrp="1"/>
          </p:cNvSpPr>
          <p:nvPr>
            <p:ph sz="half" idx="2"/>
          </p:nvPr>
        </p:nvSpPr>
        <p:spPr>
          <a:xfrm>
            <a:off x="6221444" y="2186868"/>
            <a:ext cx="4700058" cy="4616821"/>
          </a:xfrm>
        </p:spPr>
        <p:txBody>
          <a:bodyPr>
            <a:normAutofit fontScale="92500"/>
          </a:bodyPr>
          <a:lstStyle/>
          <a:p>
            <a:r>
              <a:rPr lang="pl-PL" dirty="0"/>
              <a:t>Święto osiąga punkt kulminacyjny dopiero w ostatnia noc, gdy w każdym mieście odbywa się parada, na czele której kroczy ozdobiony złotem słoń. Hindusi przybywają nad świętą rzekę Ganges, by zostawić swoją lampkę. Wierzą, że jak przepłynie na drugą stronę, przyniesie im szczęście. Światło napełnione olejem lampek ma też zachęcić bogów do złożenia wyznawcom wizyty.</a:t>
            </a:r>
          </a:p>
        </p:txBody>
      </p:sp>
      <p:pic>
        <p:nvPicPr>
          <p:cNvPr id="6" name="Obraz 5">
            <a:extLst>
              <a:ext uri="{FF2B5EF4-FFF2-40B4-BE49-F238E27FC236}">
                <a16:creationId xmlns:a16="http://schemas.microsoft.com/office/drawing/2014/main" xmlns="" id="{DD40FBF0-A992-4CB5-9EC8-BFEE67168E91}"/>
              </a:ext>
            </a:extLst>
          </p:cNvPr>
          <p:cNvPicPr>
            <a:picLocks noChangeAspect="1"/>
          </p:cNvPicPr>
          <p:nvPr/>
        </p:nvPicPr>
        <p:blipFill>
          <a:blip r:embed="rId2"/>
          <a:stretch>
            <a:fillRect/>
          </a:stretch>
        </p:blipFill>
        <p:spPr>
          <a:xfrm>
            <a:off x="1057858" y="4586070"/>
            <a:ext cx="4065182" cy="2132557"/>
          </a:xfrm>
          <a:prstGeom prst="rect">
            <a:avLst/>
          </a:prstGeom>
          <a:ln>
            <a:noFill/>
          </a:ln>
          <a:effectLst>
            <a:softEdge rad="112500"/>
          </a:effectLst>
        </p:spPr>
      </p:pic>
    </p:spTree>
    <p:extLst>
      <p:ext uri="{BB962C8B-B14F-4D97-AF65-F5344CB8AC3E}">
        <p14:creationId xmlns:p14="http://schemas.microsoft.com/office/powerpoint/2010/main" val="3310240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Obraz 12">
            <a:extLst>
              <a:ext uri="{FF2B5EF4-FFF2-40B4-BE49-F238E27FC236}">
                <a16:creationId xmlns:a16="http://schemas.microsoft.com/office/drawing/2014/main" xmlns="" id="{224C28B3-E902-49D1-98A0-582D277A0E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5" name="Obraz 14">
            <a:extLst>
              <a:ext uri="{FF2B5EF4-FFF2-40B4-BE49-F238E27FC236}">
                <a16:creationId xmlns:a16="http://schemas.microsoft.com/office/drawing/2014/main" xmlns="" id="{F3A6C14C-E755-4A02-821B-6EA2D4C9F2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Prostokąt 16">
            <a:extLst>
              <a:ext uri="{FF2B5EF4-FFF2-40B4-BE49-F238E27FC236}">
                <a16:creationId xmlns:a16="http://schemas.microsoft.com/office/drawing/2014/main" xmlns="" id="{6478287C-E119-4E9C-95B0-518478BD9D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Prostokąt 18">
            <a:extLst>
              <a:ext uri="{FF2B5EF4-FFF2-40B4-BE49-F238E27FC236}">
                <a16:creationId xmlns:a16="http://schemas.microsoft.com/office/drawing/2014/main" xmlns="" id="{EA4A294F-6D36-425B-8632-27FD6A284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Prostokąt 20">
            <a:extLst>
              <a:ext uri="{FF2B5EF4-FFF2-40B4-BE49-F238E27FC236}">
                <a16:creationId xmlns:a16="http://schemas.microsoft.com/office/drawing/2014/main" xmlns="" id="{3FECAD23-900F-4F1B-A441-6A68749F8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pic>
        <p:nvPicPr>
          <p:cNvPr id="23" name="Obraz 22">
            <a:extLst>
              <a:ext uri="{FF2B5EF4-FFF2-40B4-BE49-F238E27FC236}">
                <a16:creationId xmlns:a16="http://schemas.microsoft.com/office/drawing/2014/main" xmlns="" id="{57943801-CAEC-4F98-9332-2A4D9128463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Prostokąt 24">
            <a:extLst>
              <a:ext uri="{FF2B5EF4-FFF2-40B4-BE49-F238E27FC236}">
                <a16:creationId xmlns:a16="http://schemas.microsoft.com/office/drawing/2014/main" xmlns="" id="{8A233090-6C39-4F59-8A0F-86F011A7EE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7" name="Prostokąt 26">
            <a:extLst>
              <a:ext uri="{FF2B5EF4-FFF2-40B4-BE49-F238E27FC236}">
                <a16:creationId xmlns:a16="http://schemas.microsoft.com/office/drawing/2014/main" xmlns="" id="{484DCAA0-4BF1-4FB9-97BA-D6BA630419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Obraz 28">
            <a:extLst>
              <a:ext uri="{FF2B5EF4-FFF2-40B4-BE49-F238E27FC236}">
                <a16:creationId xmlns:a16="http://schemas.microsoft.com/office/drawing/2014/main" xmlns="" id="{9BC2FEA5-B399-458A-8393-E06CE40DB8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a:off x="2" y="1970240"/>
            <a:ext cx="7967048" cy="321164"/>
          </a:xfrm>
          <a:prstGeom prst="rect">
            <a:avLst/>
          </a:prstGeom>
        </p:spPr>
      </p:pic>
      <p:sp>
        <p:nvSpPr>
          <p:cNvPr id="4" name="Symbol zastępczy zawartości 3">
            <a:extLst>
              <a:ext uri="{FF2B5EF4-FFF2-40B4-BE49-F238E27FC236}">
                <a16:creationId xmlns:a16="http://schemas.microsoft.com/office/drawing/2014/main" xmlns="" id="{15CD17E3-41FF-4676-B82E-757FB22B09FB}"/>
              </a:ext>
            </a:extLst>
          </p:cNvPr>
          <p:cNvSpPr>
            <a:spLocks noGrp="1"/>
          </p:cNvSpPr>
          <p:nvPr>
            <p:ph sz="half" idx="2"/>
          </p:nvPr>
        </p:nvSpPr>
        <p:spPr>
          <a:xfrm>
            <a:off x="369237" y="2131541"/>
            <a:ext cx="6528049" cy="5031427"/>
          </a:xfrm>
        </p:spPr>
        <p:txBody>
          <a:bodyPr>
            <a:normAutofit fontScale="70000" lnSpcReduction="20000"/>
          </a:bodyPr>
          <a:lstStyle/>
          <a:p>
            <a:r>
              <a:rPr lang="pl-PL" i="1" dirty="0"/>
              <a:t>Dzień 1 – </a:t>
            </a:r>
            <a:r>
              <a:rPr lang="pl-PL" i="1" dirty="0" err="1"/>
              <a:t>Dhanteras</a:t>
            </a:r>
            <a:r>
              <a:rPr lang="pl-PL" dirty="0"/>
              <a:t>. W tym dniu zwykle sprząta się dom i robi się zakupy, głównie złota/biżuterii, kupuje się także prezenty dla bliskich.</a:t>
            </a:r>
          </a:p>
          <a:p>
            <a:r>
              <a:rPr lang="pl-PL" i="1" dirty="0"/>
              <a:t>Dzień 2 – </a:t>
            </a:r>
            <a:r>
              <a:rPr lang="pl-PL" i="1" dirty="0" err="1"/>
              <a:t>Naraka</a:t>
            </a:r>
            <a:r>
              <a:rPr lang="pl-PL" i="1" dirty="0"/>
              <a:t> </a:t>
            </a:r>
            <a:r>
              <a:rPr lang="pl-PL" i="1" dirty="0" err="1"/>
              <a:t>Chaturdasi</a:t>
            </a:r>
            <a:r>
              <a:rPr lang="pl-PL" dirty="0"/>
              <a:t>. Tego dnia domy ozdabia się światłami a na podłodze często układa się tzw. </a:t>
            </a:r>
            <a:r>
              <a:rPr lang="pl-PL" dirty="0" err="1"/>
              <a:t>rangoli</a:t>
            </a:r>
            <a:r>
              <a:rPr lang="pl-PL" dirty="0"/>
              <a:t> przy użyciu kolorowych proszków i piasku. Użycie niezbyt trwałych materiałów symbolizuje nietrwałość świata.</a:t>
            </a:r>
          </a:p>
          <a:p>
            <a:r>
              <a:rPr lang="pl-PL" i="1" dirty="0"/>
              <a:t>Dzień 3 – </a:t>
            </a:r>
            <a:r>
              <a:rPr lang="pl-PL" i="1" dirty="0" err="1"/>
              <a:t>Lakshmi</a:t>
            </a:r>
            <a:r>
              <a:rPr lang="pl-PL" i="1" dirty="0"/>
              <a:t> </a:t>
            </a:r>
            <a:r>
              <a:rPr lang="pl-PL" i="1" dirty="0" err="1"/>
              <a:t>Puja</a:t>
            </a:r>
            <a:r>
              <a:rPr lang="pl-PL" dirty="0"/>
              <a:t>. Dziś rodziny gromadzą się na modlitwach do bogini </a:t>
            </a:r>
            <a:r>
              <a:rPr lang="pl-PL" dirty="0" err="1"/>
              <a:t>Lakshmi</a:t>
            </a:r>
            <a:r>
              <a:rPr lang="pl-PL" dirty="0"/>
              <a:t>, otwierają okna i drzwi do swoich domów, aby zaprosić boginię do środka. Wieczorem bardzo często świętowaniu towarzyszą fajerwerki.</a:t>
            </a:r>
          </a:p>
          <a:p>
            <a:r>
              <a:rPr lang="pl-PL" i="1" dirty="0"/>
              <a:t>Dzień 4 – Padwa</a:t>
            </a:r>
            <a:r>
              <a:rPr lang="pl-PL" dirty="0"/>
              <a:t>. W tym dniu rodzina i przyjaciele odwiedzają się w swoich domach i obdarowują się prezentami, spędzają czas przy wspólnym posiłku. Ten dzień jest także wspomnieniem i niejako rocznicą ślubu dla małżeństw. Małżonkowie oczywiście obdarowują się prezentami.</a:t>
            </a:r>
          </a:p>
          <a:p>
            <a:r>
              <a:rPr lang="pl-PL" i="1" dirty="0"/>
              <a:t>Dzień 5 – </a:t>
            </a:r>
            <a:r>
              <a:rPr lang="pl-PL" i="1" dirty="0" err="1"/>
              <a:t>Bhai</a:t>
            </a:r>
            <a:r>
              <a:rPr lang="pl-PL" i="1" dirty="0"/>
              <a:t> </a:t>
            </a:r>
            <a:r>
              <a:rPr lang="pl-PL" i="1" dirty="0" err="1"/>
              <a:t>Duj</a:t>
            </a:r>
            <a:r>
              <a:rPr lang="pl-PL" dirty="0"/>
              <a:t>. Dziś świętuje się miłość braterską. Rodzeństwo spotyka się przy wspólnym stole. Bracia odwiedzają swoje zamężne siostry.</a:t>
            </a:r>
          </a:p>
          <a:p>
            <a:endParaRPr lang="pl-PL" dirty="0"/>
          </a:p>
        </p:txBody>
      </p:sp>
      <p:pic>
        <p:nvPicPr>
          <p:cNvPr id="9" name="Symbol zastępczy zawartości 8">
            <a:extLst>
              <a:ext uri="{FF2B5EF4-FFF2-40B4-BE49-F238E27FC236}">
                <a16:creationId xmlns:a16="http://schemas.microsoft.com/office/drawing/2014/main" xmlns="" id="{2FDDD36E-57B7-428A-ADE4-8324F203CC3B}"/>
              </a:ext>
            </a:extLst>
          </p:cNvPr>
          <p:cNvPicPr>
            <a:picLocks noGrp="1" noChangeAspect="1"/>
          </p:cNvPicPr>
          <p:nvPr>
            <p:ph sz="half" idx="1"/>
          </p:nvPr>
        </p:nvPicPr>
        <p:blipFill>
          <a:blip r:embed="rId6"/>
          <a:stretch>
            <a:fillRect/>
          </a:stretch>
        </p:blipFill>
        <p:spPr>
          <a:xfrm>
            <a:off x="8024045" y="1120341"/>
            <a:ext cx="3915167" cy="4893960"/>
          </a:xfrm>
        </p:spPr>
      </p:pic>
      <p:sp>
        <p:nvSpPr>
          <p:cNvPr id="22" name="Tytuł 1">
            <a:extLst>
              <a:ext uri="{FF2B5EF4-FFF2-40B4-BE49-F238E27FC236}">
                <a16:creationId xmlns:a16="http://schemas.microsoft.com/office/drawing/2014/main" xmlns="" id="{80CA3B0E-4867-402C-AB1F-8BBDAB8D6033}"/>
              </a:ext>
            </a:extLst>
          </p:cNvPr>
          <p:cNvSpPr>
            <a:spLocks noGrp="1"/>
          </p:cNvSpPr>
          <p:nvPr>
            <p:ph type="title"/>
          </p:nvPr>
        </p:nvSpPr>
        <p:spPr>
          <a:xfrm>
            <a:off x="369237" y="826800"/>
            <a:ext cx="7506793" cy="1080938"/>
          </a:xfrm>
        </p:spPr>
        <p:txBody>
          <a:bodyPr vert="horz" lIns="91440" tIns="45720" rIns="91440" bIns="45720" rtlCol="0" anchor="ctr">
            <a:normAutofit fontScale="90000"/>
          </a:bodyPr>
          <a:lstStyle/>
          <a:p>
            <a:r>
              <a:rPr lang="pl-PL" dirty="0"/>
              <a:t>Zgodnie jednak z tradycją całe święto i jego obchody trwa aż 5 dni:</a:t>
            </a:r>
            <a:br>
              <a:rPr lang="pl-PL" dirty="0"/>
            </a:br>
            <a:endParaRPr lang="pl-PL" dirty="0"/>
          </a:p>
        </p:txBody>
      </p:sp>
    </p:spTree>
    <p:extLst>
      <p:ext uri="{BB962C8B-B14F-4D97-AF65-F5344CB8AC3E}">
        <p14:creationId xmlns:p14="http://schemas.microsoft.com/office/powerpoint/2010/main" val="427064193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3DD8A33-E1BF-490B-B74E-229E36B8D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43B3F5-6B33-4E6C-99DB-B6E6970FB938}">
  <ds:schemaRefs>
    <ds:schemaRef ds:uri="http://schemas.microsoft.com/sharepoint/v3/contenttype/forms"/>
  </ds:schemaRefs>
</ds:datastoreItem>
</file>

<file path=customXml/itemProps3.xml><?xml version="1.0" encoding="utf-8"?>
<ds:datastoreItem xmlns:ds="http://schemas.openxmlformats.org/officeDocument/2006/customXml" ds:itemID="{D4C8D87D-64E3-49C4-B9FF-40FAA6BB3B9C}">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16c05727-aa75-4e4a-9b5f-8a80a1165891"/>
    <ds:schemaRef ds:uri="http://purl.org/dc/elements/1.1/"/>
    <ds:schemaRef ds:uri="71af3243-3dd4-4a8d-8c0d-dd76da1f02a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Projekt miasta Berlin</Template>
  <TotalTime>0</TotalTime>
  <Words>555</Words>
  <Application>Microsoft Office PowerPoint</Application>
  <PresentationFormat>Panoramiczny</PresentationFormat>
  <Paragraphs>36</Paragraphs>
  <Slides>11</Slides>
  <Notes>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Calibri</vt:lpstr>
      <vt:lpstr>Trebuchet MS</vt:lpstr>
      <vt:lpstr>Berlin</vt:lpstr>
      <vt:lpstr>DIWALI</vt:lpstr>
      <vt:lpstr>DIWALI</vt:lpstr>
      <vt:lpstr>ŚWIĘTO DIWALI</vt:lpstr>
      <vt:lpstr>ŚWIĘTO DIWALI</vt:lpstr>
      <vt:lpstr>ŚWIĘTO DIWALI</vt:lpstr>
      <vt:lpstr>ŚWIĘTO DIWALI</vt:lpstr>
      <vt:lpstr>ŚWIĘTO DIWALI</vt:lpstr>
      <vt:lpstr>ŚWIĘTO DIWALI</vt:lpstr>
      <vt:lpstr>Zgodnie jednak z tradycją całe święto i jego obchody trwa aż 5 dni: </vt:lpstr>
      <vt:lpstr>Jedzenie podczas Diwali</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2020-10-28T16:11:49Z</dcterms:created>
  <dcterms:modified xsi:type="dcterms:W3CDTF">2020-11-04T12:10:21Z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