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1EB3-4F5C-417D-957B-376FC8EE71B7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F489-5E89-4839-81C0-3CB96E19B9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15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F489-5E89-4839-81C0-3CB96E19B9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64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B17AD8-4903-48CA-99BB-468692A60AE6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DE3C74-198F-455F-AA95-651EB1AFECA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664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 smtClean="0">
                <a:latin typeface="Arabic Typesetting" pitchFamily="66" charset="-78"/>
                <a:cs typeface="Arabic Typesetting" pitchFamily="66" charset="-78"/>
              </a:rPr>
              <a:t>ŚLUB </a:t>
            </a:r>
            <a:r>
              <a:rPr lang="pl-PL" sz="6600" dirty="0" smtClean="0">
                <a:latin typeface="Arabic Typesetting" pitchFamily="66" charset="-78"/>
                <a:cs typeface="Arabic Typesetting" pitchFamily="66" charset="-78"/>
              </a:rPr>
              <a:t>                                w </a:t>
            </a:r>
            <a:r>
              <a:rPr lang="pl-PL" sz="6600" dirty="0" smtClean="0">
                <a:latin typeface="Arabic Typesetting" pitchFamily="66" charset="-78"/>
                <a:cs typeface="Arabic Typesetting" pitchFamily="66" charset="-78"/>
              </a:rPr>
              <a:t>Prawosławiu</a:t>
            </a:r>
            <a:endParaRPr lang="pl-P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7" name="Picture 3" descr="C:\Users\KOMPUTER\Desktop\zdjencia prawoslawny slub\20210224_1651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78" y="1916832"/>
            <a:ext cx="6515100" cy="4638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Prostokąt 6"/>
          <p:cNvSpPr/>
          <p:nvPr/>
        </p:nvSpPr>
        <p:spPr>
          <a:xfrm flipV="1">
            <a:off x="2097796" y="7317431"/>
            <a:ext cx="169948" cy="142192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Tutaj wpisz tekst</a:t>
            </a:r>
          </a:p>
        </p:txBody>
      </p:sp>
    </p:spTree>
    <p:extLst>
      <p:ext uri="{BB962C8B-B14F-4D97-AF65-F5344CB8AC3E}">
        <p14:creationId xmlns:p14="http://schemas.microsoft.com/office/powerpoint/2010/main" val="1316374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zaręczyny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Najpierw pan młody prosi wybrankę o rękę w obecności rodziców, pytając o pozwolenie  </a:t>
            </a:r>
            <a:r>
              <a:rPr lang="pl-PL" sz="2800" dirty="0" smtClean="0"/>
              <a:t>ojca</a:t>
            </a:r>
            <a:r>
              <a:rPr lang="pl-PL" sz="3600" dirty="0" smtClean="0"/>
              <a:t> przyszłej żony. I dopiero jeśli rodzice zaakceptują związek, ślub może się odbyć.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418288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Ceremonia ślubna 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Najpierw pan młody jedzie do kościoła </a:t>
            </a:r>
            <a:r>
              <a:rPr lang="pl-PL" sz="2800" dirty="0" smtClean="0"/>
              <a:t>         i </a:t>
            </a:r>
            <a:r>
              <a:rPr lang="pl-PL" sz="2800" dirty="0" smtClean="0"/>
              <a:t>czeka na panią młodą. Ojciec prowadzi panią </a:t>
            </a:r>
            <a:r>
              <a:rPr lang="pl-PL" sz="2800" dirty="0" smtClean="0"/>
              <a:t>młodą do </a:t>
            </a:r>
            <a:r>
              <a:rPr lang="pl-PL" sz="2800" dirty="0" smtClean="0"/>
              <a:t>ślubu. Podczas ślubu wszyscy gromadzą się wokół pary </a:t>
            </a:r>
            <a:r>
              <a:rPr lang="pl-PL" sz="2800" dirty="0" smtClean="0"/>
              <a:t>młodej. </a:t>
            </a:r>
            <a:r>
              <a:rPr lang="pl-PL" sz="2800" dirty="0" smtClean="0"/>
              <a:t>W kulminacyjnym momencie </a:t>
            </a:r>
            <a:r>
              <a:rPr lang="pl-PL" sz="2800" dirty="0" smtClean="0"/>
              <a:t>ślubu, </a:t>
            </a:r>
            <a:r>
              <a:rPr lang="pl-PL" sz="2800" dirty="0" smtClean="0"/>
              <a:t>odpowiednik katolickiego księdza, czyli papas,udziela sakramentu, a świadek na przemian nakłada raz na </a:t>
            </a:r>
            <a:r>
              <a:rPr lang="pl-PL" sz="2800" dirty="0" err="1" smtClean="0"/>
              <a:t>pania</a:t>
            </a:r>
            <a:r>
              <a:rPr lang="pl-PL" sz="2800" dirty="0" smtClean="0"/>
              <a:t> </a:t>
            </a:r>
            <a:r>
              <a:rPr lang="pl-PL" sz="2800" dirty="0" smtClean="0"/>
              <a:t>młodą, raz na pan młodego ślubne </a:t>
            </a:r>
            <a:r>
              <a:rPr lang="pl-PL" sz="2800" dirty="0" smtClean="0"/>
              <a:t>wianki. </a:t>
            </a:r>
            <a:r>
              <a:rPr lang="pl-PL" sz="2800" dirty="0" smtClean="0"/>
              <a:t>Młoda para pije kilka łyków czerwonego wina </a:t>
            </a:r>
            <a:r>
              <a:rPr lang="pl-PL" sz="2800" dirty="0" smtClean="0"/>
              <a:t>            z </a:t>
            </a:r>
            <a:r>
              <a:rPr lang="pl-PL" sz="2800" dirty="0" smtClean="0"/>
              <a:t>tego samego </a:t>
            </a:r>
            <a:r>
              <a:rPr lang="pl-PL" sz="2800" dirty="0" smtClean="0"/>
              <a:t>kielicha i </a:t>
            </a:r>
            <a:r>
              <a:rPr lang="pl-PL" sz="2800" dirty="0" smtClean="0"/>
              <a:t>nakłada sobie obrączki  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78156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3868" y="98072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/>
              <a:t>Symbolem ślubu są wianki</a:t>
            </a:r>
            <a:endParaRPr lang="pl-PL" sz="5400" dirty="0"/>
          </a:p>
        </p:txBody>
      </p:sp>
      <p:pic>
        <p:nvPicPr>
          <p:cNvPr id="2051" name="Picture 3" descr="C:\Users\KOMPUTER\Desktop\zdjencia prawoslawny slub\20210224_1736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73" y="2636912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MPUTER\Desktop\zdjencia prawoslawny slub\20210224_173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05" y="3255946"/>
            <a:ext cx="381676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65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/>
              <a:t>ceremonia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Para podpisuje papiery </a:t>
            </a:r>
            <a:r>
              <a:rPr lang="pl-PL" dirty="0" smtClean="0"/>
              <a:t>czyje</a:t>
            </a:r>
            <a:r>
              <a:rPr lang="pl-PL" dirty="0" smtClean="0"/>
              <a:t> </a:t>
            </a:r>
            <a:r>
              <a:rPr lang="pl-PL" dirty="0" smtClean="0"/>
              <a:t>dziecko będzie miało </a:t>
            </a:r>
            <a:r>
              <a:rPr lang="pl-PL" dirty="0" smtClean="0"/>
              <a:t>nazwisko, </a:t>
            </a:r>
            <a:r>
              <a:rPr lang="pl-PL" dirty="0" smtClean="0"/>
              <a:t>świadek podpisuje papier że odbył się ślub. Świadek jest bardzo </a:t>
            </a:r>
            <a:r>
              <a:rPr lang="pl-PL" dirty="0" smtClean="0"/>
              <a:t>ważną osoba </a:t>
            </a:r>
            <a:r>
              <a:rPr lang="pl-PL" dirty="0" smtClean="0"/>
              <a:t>na ślubie nazywa się barosz. Msza święta jest krótka trwa 1 godzinę.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C:\Users\KOMPUTER\Desktop\zdjencia prawoslawny slub\20210224_174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2" y="3861048"/>
            <a:ext cx="31414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MPUTER\Desktop\zdjencia prawoslawny slub\20210224_180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58036"/>
            <a:ext cx="3526618" cy="2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82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MPUTER\Desktop\zdjencia prawoslawny slub\20210224_174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2" y="404664"/>
            <a:ext cx="3542283" cy="6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MPUTER\Desktop\zdjencia prawoslawny slub\20210224_174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1619"/>
            <a:ext cx="35283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tradycją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że świadek płci za kościół księdza za świece  za wystrojenie i wianki.</a:t>
            </a:r>
            <a:endParaRPr lang="pl-PL" dirty="0"/>
          </a:p>
        </p:txBody>
      </p:sp>
      <p:pic>
        <p:nvPicPr>
          <p:cNvPr id="6146" name="Picture 2" descr="C:\Users\KOMPUTER\Desktop\zdjencia prawoslawny slub\20210224_175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632848" cy="40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4581128"/>
            <a:ext cx="7242048" cy="1143000"/>
          </a:xfrm>
        </p:spPr>
        <p:txBody>
          <a:bodyPr>
            <a:noAutofit/>
          </a:bodyPr>
          <a:lstStyle/>
          <a:p>
            <a:r>
              <a:rPr lang="pl-PL" sz="4400" dirty="0" smtClean="0"/>
              <a:t>Korzystałam </a:t>
            </a:r>
            <a:r>
              <a:rPr lang="pl-PL" sz="4400" dirty="0" smtClean="0"/>
              <a:t>                             z </a:t>
            </a:r>
            <a:r>
              <a:rPr lang="pl-PL" sz="4400" dirty="0" smtClean="0"/>
              <a:t>archiwum </a:t>
            </a:r>
            <a:r>
              <a:rPr lang="pl-PL" sz="4400" dirty="0" smtClean="0"/>
              <a:t>rodzinnego</a:t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>- moja ciocia miała</a:t>
            </a:r>
            <a:br>
              <a:rPr lang="pl-PL" sz="4400" dirty="0" smtClean="0"/>
            </a:br>
            <a:r>
              <a:rPr lang="pl-PL" sz="4400" dirty="0" smtClean="0"/>
              <a:t>prawosławny ślub </a:t>
            </a:r>
            <a:br>
              <a:rPr lang="pl-PL" sz="4400" dirty="0" smtClean="0"/>
            </a:br>
            <a:r>
              <a:rPr lang="pl-PL" sz="4400" dirty="0" smtClean="0"/>
              <a:t>w Grecji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426837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0464" y="1988840"/>
            <a:ext cx="6255488" cy="1362075"/>
          </a:xfrm>
        </p:spPr>
        <p:txBody>
          <a:bodyPr/>
          <a:lstStyle/>
          <a:p>
            <a:r>
              <a:rPr lang="pl-PL" dirty="0" smtClean="0"/>
              <a:t>Marta Płoskonka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6255488" cy="743507"/>
          </a:xfrm>
        </p:spPr>
        <p:txBody>
          <a:bodyPr>
            <a:noAutofit/>
          </a:bodyPr>
          <a:lstStyle/>
          <a:p>
            <a:r>
              <a:rPr lang="pl-PL" sz="5400" dirty="0" smtClean="0"/>
              <a:t>Wykonała  </a:t>
            </a:r>
            <a:endParaRPr lang="pl-PL" sz="5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3025406" cy="29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4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176</Words>
  <Application>Microsoft Office PowerPoint</Application>
  <PresentationFormat>Pokaz na ekranie (4:3)</PresentationFormat>
  <Paragraphs>15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Arabic Typesetting</vt:lpstr>
      <vt:lpstr>Calibri</vt:lpstr>
      <vt:lpstr>Trebuchet MS</vt:lpstr>
      <vt:lpstr>Wingdings</vt:lpstr>
      <vt:lpstr>Wingdings 2</vt:lpstr>
      <vt:lpstr>Bogaty</vt:lpstr>
      <vt:lpstr>ŚLUB                                 w Prawosławiu</vt:lpstr>
      <vt:lpstr>zaręczyny</vt:lpstr>
      <vt:lpstr>Ceremonia ślubna </vt:lpstr>
      <vt:lpstr>Symbolem ślubu są wianki</vt:lpstr>
      <vt:lpstr>ceremonia</vt:lpstr>
      <vt:lpstr>Prezentacja programu PowerPoint</vt:lpstr>
      <vt:lpstr>tradycją</vt:lpstr>
      <vt:lpstr>Korzystałam                              z archiwum rodzinnego  - moja ciocia miała prawosławny ślub  w Grecji</vt:lpstr>
      <vt:lpstr>Marta Płoskonka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ŚLUB PRAWOSŁAWNY</dc:title>
  <dc:creator>KOMPUTER</dc:creator>
  <cp:lastModifiedBy>Dell</cp:lastModifiedBy>
  <cp:revision>13</cp:revision>
  <dcterms:created xsi:type="dcterms:W3CDTF">2021-02-24T15:38:36Z</dcterms:created>
  <dcterms:modified xsi:type="dcterms:W3CDTF">2021-02-24T18:35:18Z</dcterms:modified>
</cp:coreProperties>
</file>