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9" d="100"/>
          <a:sy n="99" d="100"/>
        </p:scale>
        <p:origin x="82" y="-3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3/23/2021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3/23/2021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smtClean="0"/>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3/23/2021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3/23/2021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3/23/2021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975514" y="2392303"/>
            <a:ext cx="8361229" cy="2098226"/>
          </a:xfrm>
        </p:spPr>
        <p:txBody>
          <a:bodyPr/>
          <a:lstStyle/>
          <a:p>
            <a:r>
              <a:rPr lang="pl-PL" dirty="0" smtClean="0"/>
              <a:t>TIPITAKA- księga buddyzmu THERAWADY </a:t>
            </a:r>
            <a:endParaRPr lang="pl-PL" dirty="0"/>
          </a:p>
        </p:txBody>
      </p:sp>
      <p:sp>
        <p:nvSpPr>
          <p:cNvPr id="3" name="Podtytuł 2"/>
          <p:cNvSpPr>
            <a:spLocks noGrp="1"/>
          </p:cNvSpPr>
          <p:nvPr>
            <p:ph type="subTitle" idx="1"/>
          </p:nvPr>
        </p:nvSpPr>
        <p:spPr>
          <a:xfrm>
            <a:off x="7772400" y="4603261"/>
            <a:ext cx="3231549" cy="1086237"/>
          </a:xfrm>
        </p:spPr>
        <p:txBody>
          <a:bodyPr>
            <a:normAutofit/>
          </a:bodyPr>
          <a:lstStyle/>
          <a:p>
            <a:r>
              <a:rPr lang="pl-PL" dirty="0" smtClean="0"/>
              <a:t> Gabrysia Domaradzka </a:t>
            </a:r>
          </a:p>
          <a:p>
            <a:r>
              <a:rPr lang="pl-PL" dirty="0" smtClean="0"/>
              <a:t>Pola Smolicz </a:t>
            </a:r>
            <a:endParaRPr lang="pl-PL" dirty="0"/>
          </a:p>
        </p:txBody>
      </p:sp>
    </p:spTree>
    <p:extLst>
      <p:ext uri="{BB962C8B-B14F-4D97-AF65-F5344CB8AC3E}">
        <p14:creationId xmlns:p14="http://schemas.microsoft.com/office/powerpoint/2010/main" val="913435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GŁÓWNE INFORMACJE</a:t>
            </a:r>
            <a:endParaRPr lang="pl-PL" dirty="0"/>
          </a:p>
        </p:txBody>
      </p:sp>
      <p:sp>
        <p:nvSpPr>
          <p:cNvPr id="3" name="Symbol zastępczy zawartości 2"/>
          <p:cNvSpPr>
            <a:spLocks noGrp="1"/>
          </p:cNvSpPr>
          <p:nvPr>
            <p:ph idx="1"/>
          </p:nvPr>
        </p:nvSpPr>
        <p:spPr>
          <a:xfrm>
            <a:off x="1371600" y="2487642"/>
            <a:ext cx="6556075" cy="2899913"/>
          </a:xfrm>
        </p:spPr>
        <p:txBody>
          <a:bodyPr>
            <a:normAutofit/>
          </a:bodyPr>
          <a:lstStyle/>
          <a:p>
            <a:pPr algn="ctr"/>
            <a:r>
              <a:rPr lang="pl-PL" dirty="0"/>
              <a:t>Świętymi pismami tradycji theravādy jest Kanon palijski zwany też Tipiṭaką. Uznaje się, że </a:t>
            </a:r>
            <a:r>
              <a:rPr lang="pl-PL" dirty="0" smtClean="0"/>
              <a:t>zawiera </a:t>
            </a:r>
            <a:r>
              <a:rPr lang="pl-PL" dirty="0"/>
              <a:t>oryginalny przekaz słów Buddy. Studiowanie </a:t>
            </a:r>
            <a:r>
              <a:rPr lang="pl-PL" dirty="0" smtClean="0"/>
              <a:t>sutt- </a:t>
            </a:r>
            <a:r>
              <a:rPr lang="pl-PL" dirty="0"/>
              <a:t>świętych tekstów jest bardzo ważnym elementem praktyki nie tylko mnichów, ale także świeckich. We wszystkich krajach wyznających tę tradycję układ ksiąg jest taki sam. Jedynie w Tajlandii do kanonu dodane zostały dwa </a:t>
            </a:r>
            <a:r>
              <a:rPr lang="pl-PL" dirty="0" smtClean="0"/>
              <a:t>teksty.</a:t>
            </a:r>
          </a:p>
        </p:txBody>
      </p:sp>
      <p:pic>
        <p:nvPicPr>
          <p:cNvPr id="4" name="Obraz 3"/>
          <p:cNvPicPr>
            <a:picLocks noChangeAspect="1"/>
          </p:cNvPicPr>
          <p:nvPr/>
        </p:nvPicPr>
        <p:blipFill>
          <a:blip r:embed="rId2"/>
          <a:stretch>
            <a:fillRect/>
          </a:stretch>
        </p:blipFill>
        <p:spPr>
          <a:xfrm>
            <a:off x="8487866" y="1990712"/>
            <a:ext cx="2859272" cy="3712786"/>
          </a:xfrm>
          <a:prstGeom prst="rect">
            <a:avLst/>
          </a:prstGeom>
        </p:spPr>
      </p:pic>
    </p:spTree>
    <p:extLst>
      <p:ext uri="{BB962C8B-B14F-4D97-AF65-F5344CB8AC3E}">
        <p14:creationId xmlns:p14="http://schemas.microsoft.com/office/powerpoint/2010/main" val="161162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 CZEGO SIĘ SKŁADA ?</a:t>
            </a:r>
            <a:endParaRPr lang="pl-PL" dirty="0"/>
          </a:p>
        </p:txBody>
      </p:sp>
      <p:sp>
        <p:nvSpPr>
          <p:cNvPr id="3" name="Symbol zastępczy zawartości 2"/>
          <p:cNvSpPr>
            <a:spLocks noGrp="1"/>
          </p:cNvSpPr>
          <p:nvPr>
            <p:ph idx="1"/>
          </p:nvPr>
        </p:nvSpPr>
        <p:spPr>
          <a:xfrm>
            <a:off x="2907102" y="2708696"/>
            <a:ext cx="6530196" cy="3581400"/>
          </a:xfrm>
        </p:spPr>
        <p:txBody>
          <a:bodyPr/>
          <a:lstStyle/>
          <a:p>
            <a:r>
              <a:rPr lang="pl-PL" dirty="0"/>
              <a:t>V</a:t>
            </a:r>
            <a:r>
              <a:rPr lang="pl-PL" dirty="0" smtClean="0"/>
              <a:t>inaja </a:t>
            </a:r>
            <a:r>
              <a:rPr lang="pl-PL" dirty="0"/>
              <a:t>Pitaka – zbiór zasad życia zakonnego dla mnichów i mniszek</a:t>
            </a:r>
          </a:p>
          <a:p>
            <a:r>
              <a:rPr lang="pl-PL" dirty="0" smtClean="0"/>
              <a:t>Sutta </a:t>
            </a:r>
            <a:r>
              <a:rPr lang="pl-PL" dirty="0"/>
              <a:t>Pitaka- zawiera ponad 10 tysięcy </a:t>
            </a:r>
            <a:r>
              <a:rPr lang="pl-PL" dirty="0" err="1"/>
              <a:t>sutr</a:t>
            </a:r>
            <a:r>
              <a:rPr lang="pl-PL" dirty="0"/>
              <a:t> i dyskursów, które wygłosił Budda do swoich najbliższych uczniów</a:t>
            </a:r>
            <a:r>
              <a:rPr lang="pl-PL" dirty="0" smtClean="0"/>
              <a:t>.</a:t>
            </a:r>
          </a:p>
          <a:p>
            <a:r>
              <a:rPr lang="pl-PL" dirty="0" smtClean="0"/>
              <a:t>Abhihamma Pitaka – zbiór tekstów dotyczących wyższej nauki, zawierający dodatkowe objaśnienia i teksty filozoficzne. </a:t>
            </a:r>
          </a:p>
          <a:p>
            <a:pPr marL="0" indent="0">
              <a:buNone/>
            </a:pPr>
            <a:endParaRPr lang="pl-PL" dirty="0"/>
          </a:p>
        </p:txBody>
      </p:sp>
    </p:spTree>
    <p:extLst>
      <p:ext uri="{BB962C8B-B14F-4D97-AF65-F5344CB8AC3E}">
        <p14:creationId xmlns:p14="http://schemas.microsoft.com/office/powerpoint/2010/main" val="351747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JAK POWSTAŁA?</a:t>
            </a:r>
            <a:endParaRPr lang="pl-PL" dirty="0"/>
          </a:p>
        </p:txBody>
      </p:sp>
      <p:sp>
        <p:nvSpPr>
          <p:cNvPr id="3" name="Symbol zastępczy zawartości 2"/>
          <p:cNvSpPr>
            <a:spLocks noGrp="1"/>
          </p:cNvSpPr>
          <p:nvPr>
            <p:ph idx="1"/>
          </p:nvPr>
        </p:nvSpPr>
        <p:spPr>
          <a:xfrm>
            <a:off x="1511086" y="2309247"/>
            <a:ext cx="9601200" cy="3581400"/>
          </a:xfrm>
        </p:spPr>
        <p:txBody>
          <a:bodyPr>
            <a:normAutofit/>
          </a:bodyPr>
          <a:lstStyle/>
          <a:p>
            <a:pPr algn="ctr"/>
            <a:r>
              <a:rPr lang="pl-PL" dirty="0"/>
              <a:t>Pierwsze zebranie uczniów Buddy odbyło się w Indiach, Celem zgromadzenia była recytacja nauk Buddy, które ten wygłosił w ciągu 45 lat nauczania. W</a:t>
            </a:r>
            <a:r>
              <a:rPr lang="pl-PL" b="1" dirty="0"/>
              <a:t> </a:t>
            </a:r>
            <a:r>
              <a:rPr lang="pl-PL" dirty="0"/>
              <a:t>380 r. p.n.e. zostało zwołane kolejne zebranie, w miejscowości Vesali. Tym razem celem zebrania było przedyskutowanie punktów Vinaja Pitaka, czyli jednej z części tej księgi.             W 250 r. p.n.e. indyjski król zwołał w Pataliputra Trzeci Sobór. Wyrecytowana została Abhidhamma Pitaka oraz dodatkowe rozdziały. Ten sam król, 3 lata później, wysłał swoje dzieci na Cejlon (obecnie Sri Lanka), by rozpowiedzieli tam naukę buddyzmu. Misja była skuteczna, buddyzm stał się tam popularną religią. Tam też miał miejsce Czwarty Sobór, zwołany przez króla Gondoru. Recytatorzy spisali w języku palijskim, na liściach palmowych, nauki Vinaja, Sutta i Abhidhamma. Ponieważ spis obejmował trzy kosze (pitaka), został nazwany Tipitaką.</a:t>
            </a:r>
          </a:p>
          <a:p>
            <a:pPr algn="ctr"/>
            <a:endParaRPr lang="pl-PL" dirty="0" smtClean="0"/>
          </a:p>
        </p:txBody>
      </p:sp>
    </p:spTree>
    <p:extLst>
      <p:ext uri="{BB962C8B-B14F-4D97-AF65-F5344CB8AC3E}">
        <p14:creationId xmlns:p14="http://schemas.microsoft.com/office/powerpoint/2010/main" val="2238242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JĘZYK TEJ KSIĘGI</a:t>
            </a:r>
            <a:endParaRPr lang="pl-PL" dirty="0"/>
          </a:p>
        </p:txBody>
      </p:sp>
      <p:sp>
        <p:nvSpPr>
          <p:cNvPr id="3" name="Symbol zastępczy zawartości 2"/>
          <p:cNvSpPr>
            <a:spLocks noGrp="1"/>
          </p:cNvSpPr>
          <p:nvPr>
            <p:ph idx="1"/>
          </p:nvPr>
        </p:nvSpPr>
        <p:spPr/>
        <p:txBody>
          <a:bodyPr/>
          <a:lstStyle/>
          <a:p>
            <a:pPr algn="ctr"/>
            <a:r>
              <a:rPr lang="pl-PL" dirty="0" smtClean="0"/>
              <a:t>Językiem </a:t>
            </a:r>
            <a:r>
              <a:rPr lang="pl-PL" dirty="0"/>
              <a:t>świętych pism tradycji theravādy jest język </a:t>
            </a:r>
            <a:r>
              <a:rPr lang="pl-PL" dirty="0" smtClean="0"/>
              <a:t>palijski. </a:t>
            </a:r>
            <a:r>
              <a:rPr lang="pl-PL" dirty="0"/>
              <a:t>Jest on bardzo zbliżony do języka, w którym Budda wygłaszał swe nauki. </a:t>
            </a:r>
            <a:r>
              <a:rPr lang="pl-PL" dirty="0" smtClean="0"/>
              <a:t>Ta wiara </a:t>
            </a:r>
            <a:r>
              <a:rPr lang="pl-PL" dirty="0"/>
              <a:t>jest bardzo silnie związana z tym </a:t>
            </a:r>
            <a:r>
              <a:rPr lang="pl-PL" dirty="0" smtClean="0"/>
              <a:t>językiem– </a:t>
            </a:r>
            <a:r>
              <a:rPr lang="pl-PL" dirty="0"/>
              <a:t>można go uznać za język liturgiczny tej tradycji. Właśnie </a:t>
            </a:r>
            <a:r>
              <a:rPr lang="pl-PL" dirty="0" smtClean="0"/>
              <a:t>przywiązanie </a:t>
            </a:r>
            <a:r>
              <a:rPr lang="pl-PL" dirty="0"/>
              <a:t>do </a:t>
            </a:r>
            <a:r>
              <a:rPr lang="pl-PL" dirty="0" smtClean="0"/>
              <a:t>języka palijskiego wyróżnia </a:t>
            </a:r>
            <a:r>
              <a:rPr lang="pl-PL" dirty="0"/>
              <a:t>ją spośród innych </a:t>
            </a:r>
            <a:r>
              <a:rPr lang="pl-PL" dirty="0" smtClean="0"/>
              <a:t>ksiąg buddyjskich</a:t>
            </a:r>
            <a:r>
              <a:rPr lang="pl-PL" dirty="0"/>
              <a:t>, pozostała większość posiada teksty </a:t>
            </a:r>
            <a:r>
              <a:rPr lang="pl-PL" dirty="0" smtClean="0"/>
              <a:t>w </a:t>
            </a:r>
            <a:r>
              <a:rPr lang="pl-PL" dirty="0"/>
              <a:t>języku </a:t>
            </a:r>
            <a:r>
              <a:rPr lang="pl-PL" dirty="0" smtClean="0"/>
              <a:t>narodowym.</a:t>
            </a:r>
            <a:endParaRPr lang="pl-PL" dirty="0"/>
          </a:p>
        </p:txBody>
      </p:sp>
      <p:pic>
        <p:nvPicPr>
          <p:cNvPr id="4" name="Obraz 3"/>
          <p:cNvPicPr>
            <a:picLocks noChangeAspect="1"/>
          </p:cNvPicPr>
          <p:nvPr/>
        </p:nvPicPr>
        <p:blipFill>
          <a:blip r:embed="rId2"/>
          <a:stretch>
            <a:fillRect/>
          </a:stretch>
        </p:blipFill>
        <p:spPr>
          <a:xfrm>
            <a:off x="3759320" y="4076700"/>
            <a:ext cx="4825760" cy="2398143"/>
          </a:xfrm>
          <a:prstGeom prst="rect">
            <a:avLst/>
          </a:prstGeom>
        </p:spPr>
      </p:pic>
    </p:spTree>
    <p:extLst>
      <p:ext uri="{BB962C8B-B14F-4D97-AF65-F5344CB8AC3E}">
        <p14:creationId xmlns:p14="http://schemas.microsoft.com/office/powerpoint/2010/main" val="51642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1915127" y="2401171"/>
            <a:ext cx="8361229" cy="2098226"/>
          </a:xfrm>
        </p:spPr>
        <p:txBody>
          <a:bodyPr/>
          <a:lstStyle/>
          <a:p>
            <a:r>
              <a:rPr lang="pl-PL" dirty="0" smtClean="0"/>
              <a:t>DZIĘKUJEMY ZA UWAGĘ !!!</a:t>
            </a:r>
            <a:endParaRPr lang="pl-PL" dirty="0"/>
          </a:p>
        </p:txBody>
      </p:sp>
      <p:sp>
        <p:nvSpPr>
          <p:cNvPr id="5" name="Podtytuł 4"/>
          <p:cNvSpPr>
            <a:spLocks noGrp="1"/>
          </p:cNvSpPr>
          <p:nvPr>
            <p:ph type="subTitle" idx="1"/>
          </p:nvPr>
        </p:nvSpPr>
        <p:spPr>
          <a:xfrm>
            <a:off x="4237485" y="4499397"/>
            <a:ext cx="6831673" cy="1086237"/>
          </a:xfrm>
        </p:spPr>
        <p:txBody>
          <a:bodyPr/>
          <a:lstStyle/>
          <a:p>
            <a:endParaRPr lang="pl-PL"/>
          </a:p>
        </p:txBody>
      </p:sp>
    </p:spTree>
    <p:extLst>
      <p:ext uri="{BB962C8B-B14F-4D97-AF65-F5344CB8AC3E}">
        <p14:creationId xmlns:p14="http://schemas.microsoft.com/office/powerpoint/2010/main" val="108843777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120</TotalTime>
  <Words>349</Words>
  <Application>Microsoft Office PowerPoint</Application>
  <PresentationFormat>Panoramiczny</PresentationFormat>
  <Paragraphs>14</Paragraphs>
  <Slides>6</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6</vt:i4>
      </vt:variant>
    </vt:vector>
  </HeadingPairs>
  <TitlesOfParts>
    <vt:vector size="9" baseType="lpstr">
      <vt:lpstr>Arial</vt:lpstr>
      <vt:lpstr>Franklin Gothic Book</vt:lpstr>
      <vt:lpstr>Crop</vt:lpstr>
      <vt:lpstr>TIPITAKA- księga buddyzmu THERAWADY </vt:lpstr>
      <vt:lpstr>               GŁÓWNE INFORMACJE</vt:lpstr>
      <vt:lpstr>Z CZEGO SIĘ SKŁADA ?</vt:lpstr>
      <vt:lpstr>JAK POWSTAŁA?</vt:lpstr>
      <vt:lpstr>JĘZYK TEJ KSIĘGI</vt:lpstr>
      <vt:lpstr>DZIĘKUJEMY ZA UWAGĘ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Buddyjska święta księga</dc:title>
  <dc:creator>SSR P.Domaradzki</dc:creator>
  <cp:lastModifiedBy>SSR P.Domaradzki</cp:lastModifiedBy>
  <cp:revision>11</cp:revision>
  <dcterms:created xsi:type="dcterms:W3CDTF">2021-03-23T09:39:05Z</dcterms:created>
  <dcterms:modified xsi:type="dcterms:W3CDTF">2021-03-23T12:56:35Z</dcterms:modified>
</cp:coreProperties>
</file>