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4" r:id="rId4"/>
    <p:sldId id="260" r:id="rId5"/>
    <p:sldId id="257" r:id="rId6"/>
    <p:sldId id="259" r:id="rId7"/>
    <p:sldId id="263" r:id="rId8"/>
    <p:sldId id="265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39D00A4-FC78-4443-BACC-A7664F53E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0543" y="1726163"/>
            <a:ext cx="7310914" cy="3405673"/>
          </a:xfrm>
        </p:spPr>
        <p:txBody>
          <a:bodyPr/>
          <a:lstStyle/>
          <a:p>
            <a:r>
              <a:rPr lang="pl-PL" sz="8000" b="1" i="0" dirty="0" err="1">
                <a:solidFill>
                  <a:srgbClr val="000000"/>
                </a:solidFill>
                <a:effectLst/>
                <a:latin typeface="oswald" panose="020B0604020202020204" pitchFamily="2" charset="-18"/>
              </a:rPr>
              <a:t>Laudato</a:t>
            </a:r>
            <a:r>
              <a:rPr lang="pl-PL" sz="8000" b="1" i="0" dirty="0">
                <a:solidFill>
                  <a:srgbClr val="000000"/>
                </a:solidFill>
                <a:effectLst/>
                <a:latin typeface="oswald" panose="020B0604020202020204" pitchFamily="2" charset="-18"/>
              </a:rPr>
              <a:t> Si</a:t>
            </a:r>
            <a:r>
              <a:rPr lang="pl-PL" b="1" i="0" dirty="0">
                <a:solidFill>
                  <a:srgbClr val="000000"/>
                </a:solidFill>
                <a:effectLst/>
                <a:latin typeface="oswald" panose="020B0604020202020204" pitchFamily="2" charset="-18"/>
              </a:rPr>
              <a:t/>
            </a:r>
            <a:br>
              <a:rPr lang="pl-PL" b="1" i="0" dirty="0">
                <a:solidFill>
                  <a:srgbClr val="000000"/>
                </a:solidFill>
                <a:effectLst/>
                <a:latin typeface="oswald" panose="020B0604020202020204" pitchFamily="2" charset="-18"/>
              </a:rPr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5A85C8E7-5C2D-455A-8376-1F57D44CAA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47646" y="5402523"/>
            <a:ext cx="2890470" cy="709027"/>
          </a:xfrm>
        </p:spPr>
        <p:txBody>
          <a:bodyPr>
            <a:normAutofit/>
          </a:bodyPr>
          <a:lstStyle/>
          <a:p>
            <a:r>
              <a:rPr lang="pl-PL" sz="1600" dirty="0"/>
              <a:t>Autor: Marcelina Mrózek kl3TR</a:t>
            </a:r>
          </a:p>
        </p:txBody>
      </p:sp>
    </p:spTree>
    <p:extLst>
      <p:ext uri="{BB962C8B-B14F-4D97-AF65-F5344CB8AC3E}">
        <p14:creationId xmlns:p14="http://schemas.microsoft.com/office/powerpoint/2010/main" val="3235565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C24FB68-6CD7-481B-B045-64B9CC0D2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3975" y="685800"/>
            <a:ext cx="4404049" cy="1077686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 err="1"/>
              <a:t>Laudato</a:t>
            </a:r>
            <a:r>
              <a:rPr lang="pl-PL" sz="4800" b="1" dirty="0"/>
              <a:t> Si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CD6F3A48-8D20-4278-8856-A3252221B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90800"/>
            <a:ext cx="96012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Encyklika </a:t>
            </a:r>
            <a:r>
              <a:rPr lang="pl-PL" dirty="0" err="1"/>
              <a:t>Laudato</a:t>
            </a:r>
            <a:r>
              <a:rPr lang="pl-PL" dirty="0"/>
              <a:t> Si (Pochwalony bądź, Panie) została podpisana przez papieża Franciszka 24 maja 2015 r. Papież zwracał w niej m.in. uwagę na to, że niemożliwe jest jednoczesne dbanie o planetę z niedbaniem o życie ludzkie. Stwierdzał że „wyraźnie niespójne” jest zwalczanie handlu zagrożonymi gatunkami, pozostając jednocześnie obojętnym wobec handlu ludźmi, wobec biedy ludzi i decyzji „o zniszczeniu człowieka uznanego za niechcianego”. – Troska o ochronę przyrody jest niezgodna z uzasadnieniem aborcji – przekonywał Franciszek.</a:t>
            </a:r>
          </a:p>
        </p:txBody>
      </p:sp>
    </p:spTree>
    <p:extLst>
      <p:ext uri="{BB962C8B-B14F-4D97-AF65-F5344CB8AC3E}">
        <p14:creationId xmlns:p14="http://schemas.microsoft.com/office/powerpoint/2010/main" val="649248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B7662FC-DC0C-4F5A-8DF4-104E2DEBB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Na wzór św. Franciszka z Asyżu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ABF53C97-CB2F-4E13-B654-B1102836C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Papież Franciszek, idąc za przykładem swojego patrona, biedaczyny z Asyżu, </a:t>
            </a:r>
            <a:r>
              <a:rPr lang="pl-PL" b="1" dirty="0"/>
              <a:t>zachęca do szczególnego otwarcia i zjednoczenia ze światem stworzonym</a:t>
            </a:r>
            <a:r>
              <a:rPr lang="pl-PL" dirty="0"/>
              <a:t>. Nie można tego osiągnąć bez troski o naturę, sprawiedliwości wobec biednych czy zaangażowania społecznego – uważa Ojciec Święty. – Św. Franciszek jest w najwyższym stopniu wzorem troski o to, co słabe, oraz patronem ekologii integralnej, przeżywanej z radością i autentycznością – czytamy w encyklice „</a:t>
            </a:r>
            <a:r>
              <a:rPr lang="pl-PL" dirty="0" err="1"/>
              <a:t>Laudato</a:t>
            </a:r>
            <a:r>
              <a:rPr lang="pl-PL" dirty="0"/>
              <a:t> si”.</a:t>
            </a:r>
          </a:p>
          <a:p>
            <a:pPr algn="ctr"/>
            <a:endParaRPr lang="pl-PL" dirty="0"/>
          </a:p>
          <a:p>
            <a:pPr marL="0" indent="0" algn="ctr">
              <a:buNone/>
            </a:pPr>
            <a:r>
              <a:rPr lang="pl-PL" dirty="0"/>
              <a:t>Troska o naszą planetę </a:t>
            </a:r>
            <a:r>
              <a:rPr lang="pl-PL" b="1" dirty="0"/>
              <a:t>wymaga od nas otwartości, podziwu i braterstwa</a:t>
            </a:r>
            <a:r>
              <a:rPr lang="pl-PL" dirty="0"/>
              <a:t>. Jeśli w relacjach z przyrodą tego zabraknie, to nasze postawy będą postawami władcy, konsumenta lub jedynie wyzyskującego zasoby naturalne.</a:t>
            </a:r>
          </a:p>
        </p:txBody>
      </p:sp>
    </p:spTree>
    <p:extLst>
      <p:ext uri="{BB962C8B-B14F-4D97-AF65-F5344CB8AC3E}">
        <p14:creationId xmlns:p14="http://schemas.microsoft.com/office/powerpoint/2010/main" val="3288659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1619999-16B3-4A2D-B16D-115C4B38B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237" y="811763"/>
            <a:ext cx="6867330" cy="54770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Nic ze spraw tego świata nie jest nam obojętne</a:t>
            </a:r>
          </a:p>
          <a:p>
            <a:pPr algn="ctr"/>
            <a:endParaRPr lang="pl-PL" b="1" dirty="0"/>
          </a:p>
          <a:p>
            <a:pPr marL="0" indent="0" algn="ctr">
              <a:buNone/>
            </a:pPr>
            <a:r>
              <a:rPr lang="pl-PL" dirty="0"/>
              <a:t>Te słowa są jednym z ważniejszych przesłań papieskiej encykliki „</a:t>
            </a:r>
            <a:r>
              <a:rPr lang="pl-PL" dirty="0" err="1"/>
              <a:t>Laudato</a:t>
            </a:r>
            <a:r>
              <a:rPr lang="pl-PL" dirty="0"/>
              <a:t> si”. Obojętność ma zasięg globalny i należy to zmienić. Dbałość o Ziemię – nasz jedyny i wspólny dom – jest obowiązkiem każdego z nas. Nieodpowiedzialne wykorzystywanie i rabunkowa eksploatacja dóbr, które Bóg na niej umieścił, są złem.</a:t>
            </a:r>
          </a:p>
          <a:p>
            <a:pPr algn="ctr"/>
            <a:endParaRPr lang="pl-PL" dirty="0"/>
          </a:p>
          <a:p>
            <a:pPr marL="0" indent="0" algn="ctr">
              <a:buNone/>
            </a:pPr>
            <a:r>
              <a:rPr lang="pl-PL" dirty="0"/>
              <a:t>– Dorastaliśmy, myśląc, że jesteśmy właścicielami Ziemi i rządcami uprawnionymi do jej ograbienia. Przemoc, jaka istnieje w ludzkich sercach zranionych grzechem, wyraża się również w objawach choroby, jaką dostrzegamy w glebie, wodzie, powietrzu i w istotach żywych – mówi papież Franciszek.</a:t>
            </a:r>
          </a:p>
        </p:txBody>
      </p:sp>
      <p:pic>
        <p:nvPicPr>
          <p:cNvPr id="6146" name="Picture 2" descr="Ekologia Papieża Franciszka - Święto Stworzenia - Portal Chrześcijańskich  Ekologów">
            <a:extLst>
              <a:ext uri="{FF2B5EF4-FFF2-40B4-BE49-F238E27FC236}">
                <a16:creationId xmlns="" xmlns:a16="http://schemas.microsoft.com/office/drawing/2014/main" id="{BD226F76-EED9-46EA-AFA5-1F422E2EE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857" y="1629622"/>
            <a:ext cx="3425889" cy="359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637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F3BA28D-3475-4B53-B49F-537D8AE7D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Papież ogłosił Tydzień </a:t>
            </a:r>
            <a:r>
              <a:rPr lang="pl-PL" b="1" dirty="0" err="1"/>
              <a:t>Laudato</a:t>
            </a:r>
            <a:r>
              <a:rPr lang="pl-PL" b="1" dirty="0"/>
              <a:t> Si, poświęcony ekologii integralnej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5BA5E5F-AE07-41BC-886B-0A9007E74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1485900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Ponawiam moje pilne wezwanie do reagowania na kryzys ekologiczny. Krzyk ziemi i wołanie biednych nie mogą nigdzie czekać - mówi papież Franciszek w przesłaniu na ogłoszony przez siebie Tydzień </a:t>
            </a:r>
            <a:r>
              <a:rPr lang="pl-PL" dirty="0" err="1"/>
              <a:t>Laudato</a:t>
            </a:r>
            <a:r>
              <a:rPr lang="pl-PL" dirty="0"/>
              <a:t> Si. Będzie miał on miejsce w dniach 16–24 maja czyli zakończy się w piątą rocznicę podpisania słynnej ekologicznej encykliki.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A3C360DF-D718-49F3-B16B-77AFB266A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836" y="3771900"/>
            <a:ext cx="5128727" cy="252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416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0 ważnych eko-cytatów papieża w 2017 - Święto Stworzenia - Portal  Chrześcijańskich Ekologów">
            <a:extLst>
              <a:ext uri="{FF2B5EF4-FFF2-40B4-BE49-F238E27FC236}">
                <a16:creationId xmlns="" xmlns:a16="http://schemas.microsoft.com/office/drawing/2014/main" id="{391BD090-D507-4553-A474-70A299D8A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197" y="1208606"/>
            <a:ext cx="6671606" cy="444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081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A271B9B-3392-4744-9841-D09C817A4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Kto się tym zajmuje?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9906387-74BD-41CA-AD89-789932DB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76669"/>
            <a:ext cx="9601200" cy="1567543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Za organizację tygodnia odpowiedzialna jest Dykasteria ds. Integralnego Rozwoju Człowieka, we współpracy z międzynarodowym Katolickim Ruchem Klimatycznym (Global </a:t>
            </a:r>
            <a:r>
              <a:rPr lang="pl-PL" dirty="0" err="1"/>
              <a:t>Catholic</a:t>
            </a:r>
            <a:r>
              <a:rPr lang="pl-PL" dirty="0"/>
              <a:t> </a:t>
            </a:r>
            <a:r>
              <a:rPr lang="pl-PL" dirty="0" err="1"/>
              <a:t>Climate</a:t>
            </a:r>
            <a:r>
              <a:rPr lang="pl-PL" dirty="0"/>
              <a:t> </a:t>
            </a:r>
            <a:r>
              <a:rPr lang="pl-PL" dirty="0" err="1"/>
              <a:t>Movement</a:t>
            </a:r>
            <a:r>
              <a:rPr lang="pl-PL" dirty="0"/>
              <a:t>) oraz organizacją </a:t>
            </a:r>
            <a:r>
              <a:rPr lang="pl-PL" dirty="0" err="1"/>
              <a:t>Renova</a:t>
            </a:r>
            <a:r>
              <a:rPr lang="pl-PL" dirty="0"/>
              <a:t>+. Kluczowym pytaniem, jakie mają sobie zadać katolicy jest „Jaki dom chcemy pozostawić naszym dzieciom?”.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75C2D66C-D2C0-487C-83C4-82657F7FF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505" y="3532074"/>
            <a:ext cx="5218618" cy="332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241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0FDC17A-6CED-43A5-81D9-85B4271EC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Nawet mały gest jest na miarę złota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B1A0DA1-CDF4-4BDE-BDAE-35B938B8D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Organizatorzy Tygodnia zachęcają do włączenia się w to dzieło nawet drobnym gestem, takim jak posadzenie drzewa lub udział w strajku klimatycznym, który będzie zachęcał rządzących do ograniczania zużycia paliw kopalnych w energetyce.</a:t>
            </a:r>
          </a:p>
          <a:p>
            <a:pPr marL="0" indent="0" algn="ctr">
              <a:buNone/>
            </a:pPr>
            <a:r>
              <a:rPr lang="pl-PL" dirty="0"/>
              <a:t>Witryna Tygodnia </a:t>
            </a:r>
            <a:r>
              <a:rPr lang="pl-PL" dirty="0" err="1"/>
              <a:t>Laudato</a:t>
            </a:r>
            <a:r>
              <a:rPr lang="pl-PL" dirty="0"/>
              <a:t> si zaleca katolikom uczestnictwo poprzez angażowanie wybranych przedstawicieli, przeprowadzanie audytu energetycznego lub zbieranie paliw kopalnych. Zaleca także opcję „reprezentowania swojego zaangażowania symbolicznym gestem”, takiego jak sadzenie drzewa lub udział w strajku klimatycznym.</a:t>
            </a:r>
          </a:p>
        </p:txBody>
      </p:sp>
      <p:pic>
        <p:nvPicPr>
          <p:cNvPr id="5122" name="Picture 2" descr="Drzewo Franciszka edycja 3 - Fundacja Zakłady Kórnickie">
            <a:extLst>
              <a:ext uri="{FF2B5EF4-FFF2-40B4-BE49-F238E27FC236}">
                <a16:creationId xmlns="" xmlns:a16="http://schemas.microsoft.com/office/drawing/2014/main" id="{835F2FAD-9750-4BB6-B2E0-D4EB75F157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503" y="4746949"/>
            <a:ext cx="3559772" cy="1999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70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5403E5B-B77C-44FA-BC46-E1767FE68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686050"/>
            <a:ext cx="9601200" cy="1485900"/>
          </a:xfrm>
        </p:spPr>
        <p:txBody>
          <a:bodyPr>
            <a:normAutofit/>
          </a:bodyPr>
          <a:lstStyle/>
          <a:p>
            <a:r>
              <a:rPr lang="pl-PL" sz="8000" b="1" dirty="0"/>
              <a:t>Dziękuję za uwagę </a:t>
            </a:r>
            <a:r>
              <a:rPr lang="pl-PL" sz="8000" b="1" dirty="0">
                <a:sym typeface="Wingdings" panose="05000000000000000000" pitchFamily="2" charset="2"/>
              </a:rPr>
              <a:t></a:t>
            </a:r>
            <a:endParaRPr lang="pl-PL" sz="8000" b="1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202" y="4171950"/>
            <a:ext cx="2512629" cy="243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156900"/>
      </p:ext>
    </p:extLst>
  </p:cSld>
  <p:clrMapOvr>
    <a:masterClrMapping/>
  </p:clrMapOvr>
</p:sld>
</file>

<file path=ppt/theme/theme1.xml><?xml version="1.0" encoding="utf-8"?>
<a:theme xmlns:a="http://schemas.openxmlformats.org/drawingml/2006/main" name="Przycinanie">
  <a:themeElements>
    <a:clrScheme name="Zielonożółty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TM10001105[[fn=Przycinanie]]</Template>
  <TotalTime>137</TotalTime>
  <Words>527</Words>
  <Application>Microsoft Office PowerPoint</Application>
  <PresentationFormat>Panoramiczny</PresentationFormat>
  <Paragraphs>21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Franklin Gothic Book</vt:lpstr>
      <vt:lpstr>oswald</vt:lpstr>
      <vt:lpstr>Wingdings</vt:lpstr>
      <vt:lpstr>Przycinanie</vt:lpstr>
      <vt:lpstr>Laudato Si </vt:lpstr>
      <vt:lpstr>Laudato Si</vt:lpstr>
      <vt:lpstr>Na wzór św. Franciszka z Asyżu</vt:lpstr>
      <vt:lpstr>Prezentacja programu PowerPoint</vt:lpstr>
      <vt:lpstr>Papież ogłosił Tydzień Laudato Si, poświęcony ekologii integralnej</vt:lpstr>
      <vt:lpstr>Prezentacja programu PowerPoint</vt:lpstr>
      <vt:lpstr>Kto się tym zajmuje?</vt:lpstr>
      <vt:lpstr>Nawet mały gest jest na miarę złota</vt:lpstr>
      <vt:lpstr>Dziękuję za uwagę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Tydzień Laudato Si</dc:title>
  <dc:creator>Marcelina Mrózek</dc:creator>
  <cp:lastModifiedBy>Dell</cp:lastModifiedBy>
  <cp:revision>5</cp:revision>
  <dcterms:created xsi:type="dcterms:W3CDTF">2022-01-05T09:00:45Z</dcterms:created>
  <dcterms:modified xsi:type="dcterms:W3CDTF">2022-01-07T20:03:02Z</dcterms:modified>
</cp:coreProperties>
</file>