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owianskibestiariusz.pl/blog/bogowie/weles/" TargetMode="External"/><Relationship Id="rId2" Type="http://schemas.openxmlformats.org/officeDocument/2006/relationships/hyperlink" Target="https://blog.slowianskibestiariusz.pl/blog/bogowie/peru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owianskibestiariusz.pl/blog/bogowie/swietowit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blog.slowianskibestiariusz.pl/blog/zycie-slowian/wyraj-nawi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blog.slowianskibestiariusz.pl/blog/bogowie/swarog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Słowiański mit </a:t>
            </a:r>
            <a:r>
              <a:rPr lang="pl-PL" b="1" dirty="0" smtClean="0"/>
              <a:t>               o </a:t>
            </a:r>
            <a:r>
              <a:rPr lang="pl-PL" b="1" dirty="0"/>
              <a:t>stworzeniu świata</a:t>
            </a:r>
            <a:endParaRPr lang="pl-PL" dirty="0"/>
          </a:p>
        </p:txBody>
      </p:sp>
      <p:pic>
        <p:nvPicPr>
          <p:cNvPr id="3" name="Symbol zastępczy obraz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 b="21194"/>
          <a:stretch>
            <a:fillRect/>
          </a:stretch>
        </p:blipFill>
        <p:spPr>
          <a:xfrm>
            <a:off x="538542" y="4307031"/>
            <a:ext cx="5094816" cy="22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37755" y="1870364"/>
            <a:ext cx="4123614" cy="4170997"/>
          </a:xfrm>
        </p:spPr>
        <p:txBody>
          <a:bodyPr/>
          <a:lstStyle/>
          <a:p>
            <a:r>
              <a:rPr lang="pl-PL" dirty="0"/>
              <a:t>Na początku było tylko bezkresne morze i światło. Nad tą otchłanią pod postacią łabędzia krążył Świętowit. Dokuczała mu samotność, dlatego kiedy zobaczył na wodzie swój cień, postanowił oddzielić go od siebie. Tak narodzili się </a:t>
            </a:r>
            <a:r>
              <a:rPr lang="pl-PL" b="1" u="sng" dirty="0">
                <a:hlinkClick r:id="rId2"/>
              </a:rPr>
              <a:t>Perun</a:t>
            </a:r>
            <a:r>
              <a:rPr lang="pl-PL" dirty="0"/>
              <a:t>, który zamieszkał świat ponad taflą morza, oraz </a:t>
            </a:r>
            <a:r>
              <a:rPr lang="pl-PL" b="1" u="sng" dirty="0" err="1">
                <a:hlinkClick r:id="rId3"/>
              </a:rPr>
              <a:t>Weles</a:t>
            </a:r>
            <a:r>
              <a:rPr lang="pl-PL" dirty="0"/>
              <a:t> nurkujący w wielkim oceanie. Jednakże im także znudził się ten pusty świat.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64" y="820882"/>
            <a:ext cx="2798963" cy="5221143"/>
          </a:xfrm>
        </p:spPr>
      </p:pic>
    </p:spTree>
    <p:extLst>
      <p:ext uri="{BB962C8B-B14F-4D97-AF65-F5344CB8AC3E}">
        <p14:creationId xmlns:p14="http://schemas.microsoft.com/office/powerpoint/2010/main" val="1254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0" y="1017977"/>
            <a:ext cx="4185226" cy="5231534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9970" y="1226127"/>
            <a:ext cx="4184034" cy="4815235"/>
          </a:xfrm>
        </p:spPr>
        <p:txBody>
          <a:bodyPr>
            <a:normAutofit/>
          </a:bodyPr>
          <a:lstStyle/>
          <a:p>
            <a:r>
              <a:rPr lang="pl-PL" dirty="0"/>
              <a:t>Wtedy to </a:t>
            </a:r>
            <a:r>
              <a:rPr lang="pl-PL" dirty="0" err="1"/>
              <a:t>Weles</a:t>
            </a:r>
            <a:r>
              <a:rPr lang="pl-PL" dirty="0"/>
              <a:t> postanowił wyłowić z dna morza garść piachu. Dopiero za trzecim razem, gdy poprawnie wypowiedział zaklęcie ”z mocą Peruna i moją”, udało mu się wyciągnąć piach nad powierzchnię wody, poprzednio ukrywszy odrobinę dla siebie w ustach. Perun rzucił piasek na powierzchnię wody, a ten zaczął rosnąć. </a:t>
            </a:r>
            <a:r>
              <a:rPr lang="pl-PL" dirty="0" err="1"/>
              <a:t>Weles</a:t>
            </a:r>
            <a:r>
              <a:rPr lang="pl-PL" dirty="0"/>
              <a:t> wtedy zakrztusił się powiększającym w ustach piachem i wypluł go. Tak powstały góry.</a:t>
            </a:r>
            <a:br>
              <a:rPr lang="pl-PL" dirty="0"/>
            </a:br>
            <a:r>
              <a:rPr lang="pl-PL" dirty="0"/>
              <a:t>Stworzony ląd był niewielki, dlatego </a:t>
            </a:r>
            <a:r>
              <a:rPr lang="pl-PL" dirty="0" err="1"/>
              <a:t>Weles</a:t>
            </a:r>
            <a:r>
              <a:rPr lang="pl-PL" dirty="0"/>
              <a:t> ponownie postanowił nie dzielić się z bratem ziemią i zabrać wszystko dla siebie.</a:t>
            </a:r>
          </a:p>
        </p:txBody>
      </p:sp>
    </p:spTree>
    <p:extLst>
      <p:ext uri="{BB962C8B-B14F-4D97-AF65-F5344CB8AC3E}">
        <p14:creationId xmlns:p14="http://schemas.microsoft.com/office/powerpoint/2010/main" val="29057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12" y="670214"/>
            <a:ext cx="3458283" cy="55276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5771" y="789709"/>
            <a:ext cx="3854528" cy="4280863"/>
          </a:xfrm>
        </p:spPr>
        <p:txBody>
          <a:bodyPr>
            <a:noAutofit/>
          </a:bodyPr>
          <a:lstStyle/>
          <a:p>
            <a:r>
              <a:rPr lang="pl-PL" sz="1800" dirty="0"/>
              <a:t>Gdy zmęczony Perun zasnął, </a:t>
            </a:r>
            <a:r>
              <a:rPr lang="pl-PL" sz="1800" dirty="0" err="1"/>
              <a:t>Weles</a:t>
            </a:r>
            <a:r>
              <a:rPr lang="pl-PL" sz="1800" dirty="0"/>
              <a:t> postanowił zepchnąć brata do morza. Wziął go delikatnie na ręce, a gdy tylko zaczął zbliżać się do brzegu, ziemia zaczęła się rozrastać w zastraszającym tempie. Obudzony tym Perun przestraszył się, że braknie dla niego nieba, więc posłał pszczołę, która miała zbadać tę sprawę. Ta poleciała podsłuchać rozmowę </a:t>
            </a:r>
            <a:r>
              <a:rPr lang="pl-PL" sz="1800" dirty="0" err="1"/>
              <a:t>Welesa</a:t>
            </a:r>
            <a:r>
              <a:rPr lang="pl-PL" sz="1800" dirty="0"/>
              <a:t> ze stworzonym przez niego kozłem. Przekazała ona usłyszaną wiadomość, że aby ląd przestał się rozrastać, trzeba wyznaczyć kierunki świata. Perun ukręcił z fal morskich kij i nim wyznaczył cztery kierunki świata. W ten sposób powstał ląd, który znamy.</a:t>
            </a:r>
          </a:p>
        </p:txBody>
      </p:sp>
    </p:spTree>
    <p:extLst>
      <p:ext uri="{BB962C8B-B14F-4D97-AF65-F5344CB8AC3E}">
        <p14:creationId xmlns:p14="http://schemas.microsoft.com/office/powerpoint/2010/main" val="37593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 b="21194"/>
          <a:stretch>
            <a:fillRect/>
          </a:stretch>
        </p:blipFill>
        <p:spPr>
          <a:xfrm>
            <a:off x="677334" y="634093"/>
            <a:ext cx="8596668" cy="384571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7334" y="4795838"/>
            <a:ext cx="8596667" cy="674024"/>
          </a:xfrm>
        </p:spPr>
        <p:txBody>
          <a:bodyPr>
            <a:noAutofit/>
          </a:bodyPr>
          <a:lstStyle/>
          <a:p>
            <a:r>
              <a:rPr lang="pl-PL" sz="2000" dirty="0"/>
              <a:t>Bracia kłócili się o to, kto ma panować nad światem. Wtedy ponownie pojawił się </a:t>
            </a:r>
            <a:r>
              <a:rPr lang="pl-PL" sz="2000" b="1" u="sng" dirty="0">
                <a:hlinkClick r:id="rId3"/>
              </a:rPr>
              <a:t>Świętowit</a:t>
            </a:r>
            <a:r>
              <a:rPr lang="pl-PL" sz="2000" dirty="0"/>
              <a:t> i podzielił między nimi sprawiedliwie świat. Perun dostał we władanie niebo i ziemię, a </a:t>
            </a:r>
            <a:r>
              <a:rPr lang="pl-PL" sz="2000" dirty="0" err="1"/>
              <a:t>Weles</a:t>
            </a:r>
            <a:r>
              <a:rPr lang="pl-PL" sz="2000" dirty="0"/>
              <a:t> panował nad </a:t>
            </a:r>
            <a:r>
              <a:rPr lang="pl-PL" sz="2000" u="sng" dirty="0" err="1">
                <a:hlinkClick r:id="rId4"/>
              </a:rPr>
              <a:t>Nawią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92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35343" y="1433945"/>
            <a:ext cx="4184034" cy="5137353"/>
          </a:xfrm>
        </p:spPr>
        <p:txBody>
          <a:bodyPr/>
          <a:lstStyle/>
          <a:p>
            <a:r>
              <a:rPr lang="pl-PL" dirty="0"/>
              <a:t>Mit ten miał niewiele różniące się od siebie wersje. Przykładowo Perun miał pływać po morzu łodzią, gdy nagle wynurzył się </a:t>
            </a:r>
            <a:r>
              <a:rPr lang="pl-PL" dirty="0" err="1"/>
              <a:t>Weles</a:t>
            </a:r>
            <a:r>
              <a:rPr lang="pl-PL" dirty="0"/>
              <a:t>, który spytany o to, kim jest, zgodził się odpowiedzieć pod warunkiem takim, że Perun pozwoli mu wejść na łódź. Jeszcze inna wersja mówi o </a:t>
            </a:r>
            <a:r>
              <a:rPr lang="pl-PL" dirty="0" err="1"/>
              <a:t>Welesie</a:t>
            </a:r>
            <a:r>
              <a:rPr lang="pl-PL" dirty="0"/>
              <a:t>, który powstał z odbicia Peruna w </a:t>
            </a:r>
            <a:r>
              <a:rPr lang="pl-PL" dirty="0" smtClean="0"/>
              <a:t>wodzie.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8" y="264391"/>
            <a:ext cx="1735737" cy="6416588"/>
          </a:xfrm>
        </p:spPr>
      </p:pic>
    </p:spTree>
    <p:extLst>
      <p:ext uri="{BB962C8B-B14F-4D97-AF65-F5344CB8AC3E}">
        <p14:creationId xmlns:p14="http://schemas.microsoft.com/office/powerpoint/2010/main" val="9308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09843" y="2042047"/>
            <a:ext cx="4184035" cy="3880772"/>
          </a:xfrm>
        </p:spPr>
        <p:txBody>
          <a:bodyPr/>
          <a:lstStyle/>
          <a:p>
            <a:r>
              <a:rPr lang="pl-PL" dirty="0"/>
              <a:t>W podkarpackiej z kolei ludowej baśni obaj stwórcy występują pod postacią dwóch gołębi (lub kaczek) siedzących na </a:t>
            </a:r>
            <a:r>
              <a:rPr lang="pl-PL" dirty="0" err="1"/>
              <a:t>dębie</a:t>
            </a:r>
            <a:r>
              <a:rPr lang="pl-PL" dirty="0"/>
              <a:t>, z których jeden nurkuje w morzu i przynosi z dna w dziobie trochę piasku. Niektórzy twierdzą także, że zamiast Peruna świat stworzył </a:t>
            </a:r>
            <a:r>
              <a:rPr lang="pl-PL" u="sng" dirty="0" err="1">
                <a:hlinkClick r:id="rId2"/>
              </a:rPr>
              <a:t>Swaróg</a:t>
            </a:r>
            <a:r>
              <a:rPr lang="pl-PL" dirty="0"/>
              <a:t>. Albo, że pojawił się on zamiast Świętowita.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9889" b="5480"/>
          <a:stretch/>
        </p:blipFill>
        <p:spPr>
          <a:xfrm>
            <a:off x="5527964" y="1257301"/>
            <a:ext cx="3911394" cy="4665518"/>
          </a:xfrm>
        </p:spPr>
      </p:pic>
    </p:spTree>
    <p:extLst>
      <p:ext uri="{BB962C8B-B14F-4D97-AF65-F5344CB8AC3E}">
        <p14:creationId xmlns:p14="http://schemas.microsoft.com/office/powerpoint/2010/main" val="2376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" b="674"/>
          <a:stretch>
            <a:fillRect/>
          </a:stretch>
        </p:blipFill>
        <p:spPr>
          <a:xfrm>
            <a:off x="720394" y="1451629"/>
            <a:ext cx="5520918" cy="3848840"/>
          </a:xfrm>
        </p:spPr>
      </p:pic>
      <p:sp>
        <p:nvSpPr>
          <p:cNvPr id="5" name="Prostokąt 4"/>
          <p:cNvSpPr/>
          <p:nvPr/>
        </p:nvSpPr>
        <p:spPr>
          <a:xfrm>
            <a:off x="6241312" y="1171970"/>
            <a:ext cx="3763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Nieważne</a:t>
            </a:r>
            <a:r>
              <a:rPr lang="pl-PL" dirty="0"/>
              <a:t>, jak wiele różnych głosów w tej sprawie się pojawia, zdecydowana większość, jak nie wszystkie, opowiadają o dwóch przeciwstawnych siłach. Nie można ich nazwać dobrą i złą, są neutralne, a żadna z nich nie jest w stanie samodzielnie stworzyć świata, dlatego siły te muszą ze sobą współpracować. Jedna z tych sił (Perun/</a:t>
            </a:r>
            <a:r>
              <a:rPr lang="pl-PL" dirty="0" err="1"/>
              <a:t>Swaróg</a:t>
            </a:r>
            <a:r>
              <a:rPr lang="pl-PL" dirty="0"/>
              <a:t>) panuje nad niebem, druga (</a:t>
            </a:r>
            <a:r>
              <a:rPr lang="pl-PL" dirty="0" err="1"/>
              <a:t>Weles</a:t>
            </a:r>
            <a:r>
              <a:rPr lang="pl-PL" dirty="0"/>
              <a:t>) nad sferą ciemną, pozamaterialną. Po środku zaś, czyli tu, gdzie my żyjemy, cały nasz </a:t>
            </a:r>
            <a:r>
              <a:rPr lang="pl-PL" dirty="0" smtClean="0"/>
              <a:t>świat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29039" y="5300469"/>
            <a:ext cx="879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znajdujący się między </a:t>
            </a:r>
            <a:r>
              <a:rPr lang="pl-PL" dirty="0" err="1"/>
              <a:t>Nawią</a:t>
            </a:r>
            <a:r>
              <a:rPr lang="pl-PL" dirty="0"/>
              <a:t> a Prawią, gdzie stykają (nie walczą, lecz uzupełniają się wzajemnie, współpracują) się te dwie przeciwstawne moce.</a:t>
            </a:r>
          </a:p>
        </p:txBody>
      </p:sp>
    </p:spTree>
    <p:extLst>
      <p:ext uri="{BB962C8B-B14F-4D97-AF65-F5344CB8AC3E}">
        <p14:creationId xmlns:p14="http://schemas.microsoft.com/office/powerpoint/2010/main" val="82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Maria </a:t>
            </a:r>
            <a:r>
              <a:rPr lang="pl-PL" dirty="0" err="1" smtClean="0"/>
              <a:t>Gackowiec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3" y="457200"/>
            <a:ext cx="3040707" cy="294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12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468</Words>
  <Application>Microsoft Office PowerPoint</Application>
  <PresentationFormat>Panoramiczny</PresentationFormat>
  <Paragraphs>11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Słowiański mit                o stworzeniu świata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Słowiański mit o stworzeniu świata</dc:title>
  <dc:creator>Lenovo</dc:creator>
  <cp:lastModifiedBy>Dell</cp:lastModifiedBy>
  <cp:revision>9</cp:revision>
  <dcterms:created xsi:type="dcterms:W3CDTF">2021-11-09T18:47:53Z</dcterms:created>
  <dcterms:modified xsi:type="dcterms:W3CDTF">2021-12-15T18:23:47Z</dcterms:modified>
</cp:coreProperties>
</file>