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8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454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080d0ae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080d0ae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97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080d0ae4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080d0ae4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94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080d0ae4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080d0ae4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49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080d0ae4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080d0ae4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03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080d0ae4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080d0ae4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4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080d0ae4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080d0ae4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34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080d0ae4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080d0ae4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80d0ae4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080d0ae4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81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80d0ae4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080d0ae4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1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080d0ae4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080d0ae4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81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356680" y="101937"/>
            <a:ext cx="8521700" cy="3416300"/>
          </a:xfrm>
        </p:spPr>
        <p:txBody>
          <a:bodyPr>
            <a:noAutofit/>
          </a:bodyPr>
          <a:lstStyle/>
          <a:p>
            <a:r>
              <a:rPr lang="pl-PL" sz="7700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Księga Psalmów wielbi Boga – Stwórcę  </a:t>
            </a:r>
            <a:endParaRPr lang="pl-PL" sz="77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42" y="2838994"/>
            <a:ext cx="3277638" cy="22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21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510">
                <a:solidFill>
                  <a:srgbClr val="434343"/>
                </a:solidFill>
              </a:rPr>
              <a:t>“Bo nie ze wschodu ani z zachodu, ani z pustyni, ani z gór [przychodzi] wywyższenie,” Psalm 75</a:t>
            </a:r>
            <a:endParaRPr sz="2950">
              <a:solidFill>
                <a:srgbClr val="434343"/>
              </a:solidFill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lt1"/>
                </a:solidFill>
              </a:rPr>
              <a:t>“Oto synowie są darem Pana, a owoc łona nagrodą.” Psalm 127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0" y="44831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lt1"/>
                </a:solidFill>
              </a:rPr>
              <a:t>“Dzień dniowi to opowiada, noc nocy wieść przekazuje” Psalm 19</a:t>
            </a:r>
            <a:endParaRPr sz="3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accent6"/>
                </a:solidFill>
              </a:rPr>
              <a:t>“Wyciągam ręce do Ciebie; Moja Dusza pragnie Ciebie jak zeschła ziemia” Psalm 143</a:t>
            </a:r>
            <a:endParaRPr sz="3500">
              <a:solidFill>
                <a:schemeClr val="accent6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510">
                <a:solidFill>
                  <a:schemeClr val="lt1"/>
                </a:solidFill>
              </a:rPr>
              <a:t>“Tyś dla mnie ucieczką: z ucisku mnie wyrwiesz, otoczysz mnie radościami ocalenia  ” Psalm 32</a:t>
            </a:r>
            <a:endParaRPr sz="2950">
              <a:solidFill>
                <a:schemeClr val="lt1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510">
                <a:solidFill>
                  <a:schemeClr val="lt1"/>
                </a:solidFill>
              </a:rPr>
              <a:t>“Ja zaś jestem robak, a nie człowiek, pośmiewisko ludzkie i wzgardzony przez lud.” Psalm 22</a:t>
            </a:r>
            <a:endParaRPr sz="2950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410">
                <a:solidFill>
                  <a:schemeClr val="lt1"/>
                </a:solidFill>
              </a:rPr>
              <a:t>“Pozwala mi leżeć na zielonych pastwiskach. Prowadzi mnie nad wody, gdzie mogę odpocząć,” Psalm 23</a:t>
            </a:r>
            <a:endParaRPr sz="2850">
              <a:solidFill>
                <a:schemeClr val="lt1"/>
              </a:solidFill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lt1"/>
                </a:solidFill>
              </a:rPr>
              <a:t>“Pan jest moim pasterzem, nie brak mi niczego.” Psalm 23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lt1"/>
                </a:solidFill>
              </a:rPr>
              <a:t>“On gromadzi wody morskie jak w worze, oceany umieszcza w zbiornikach.” Psalm 33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510">
                <a:solidFill>
                  <a:srgbClr val="0000FF"/>
                </a:solidFill>
              </a:rPr>
              <a:t>“Przyjdźcie, zobaczcie dzieła Pana, dzieła zdumiewające, których dokonuje na ziemi.” Psalm 46</a:t>
            </a:r>
            <a:endParaRPr sz="2950">
              <a:solidFill>
                <a:srgbClr val="0000FF"/>
              </a:solidFill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790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Pokaz na ekranie (16:9)</PresentationFormat>
  <Paragraphs>11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Garamond</vt:lpstr>
      <vt:lpstr>Simple Light</vt:lpstr>
      <vt:lpstr>Prezentacja programu PowerPoint</vt:lpstr>
      <vt:lpstr>“Dzień dniowi to opowiada, noc nocy wieść przekazuje” Psalm 19</vt:lpstr>
      <vt:lpstr>“Wyciągam ręce do Ciebie; Moja Dusza pragnie Ciebie jak zeschła ziemia” Psalm 143</vt:lpstr>
      <vt:lpstr>“Tyś dla mnie ucieczką: z ucisku mnie wyrwiesz, otoczysz mnie radościami ocalenia  ” Psalm 32</vt:lpstr>
      <vt:lpstr>“Ja zaś jestem robak, a nie człowiek, pośmiewisko ludzkie i wzgardzony przez lud.” Psalm 22</vt:lpstr>
      <vt:lpstr>“Pozwala mi leżeć na zielonych pastwiskach. Prowadzi mnie nad wody, gdzie mogę odpocząć,” Psalm 23</vt:lpstr>
      <vt:lpstr>“Pan jest moim pasterzem, nie brak mi niczego.” Psalm 23</vt:lpstr>
      <vt:lpstr>“On gromadzi wody morskie jak w worze, oceany umieszcza w zbiornikach.” Psalm 33</vt:lpstr>
      <vt:lpstr>“Przyjdźcie, zobaczcie dzieła Pana, dzieła zdumiewające, których dokonuje na ziemi.” Psalm 46</vt:lpstr>
      <vt:lpstr>“Bo nie ze wschodu ani z zachodu, ani z pustyni, ani z gór [przychodzi] wywyższenie,” Psalm 75</vt:lpstr>
      <vt:lpstr>“Oto synowie są darem Pana, a owoc łona nagrodą.” Psalm 127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“Dzień dniowi to opowiada, noc nocy wieść przekazuje” Psalm 19</dc:title>
  <dc:creator>Dell</dc:creator>
  <cp:lastModifiedBy>Dell</cp:lastModifiedBy>
  <cp:revision>2</cp:revision>
  <dcterms:modified xsi:type="dcterms:W3CDTF">2021-12-27T18:40:56Z</dcterms:modified>
</cp:coreProperties>
</file>