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9" r:id="rId2"/>
    <p:sldId id="257" r:id="rId3"/>
    <p:sldId id="258" r:id="rId4"/>
    <p:sldId id="261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AC2652-12A2-473D-B569-7C309E50DF96}" v="2" dt="2022-03-31T11:13:18.7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zabela Ambroziak SP7 Olsztyn" userId="S::izabela_ambroziak@sp7.olsztyn.pl::defd294b-9147-42ef-bce6-a62eb14b7d2d" providerId="AD" clId="Web-{B1AC2652-12A2-473D-B569-7C309E50DF96}"/>
    <pc:docChg chg="modSld">
      <pc:chgData name="Izabela Ambroziak SP7 Olsztyn" userId="S::izabela_ambroziak@sp7.olsztyn.pl::defd294b-9147-42ef-bce6-a62eb14b7d2d" providerId="AD" clId="Web-{B1AC2652-12A2-473D-B569-7C309E50DF96}" dt="2022-03-31T11:13:18.761" v="1" actId="14100"/>
      <pc:docMkLst>
        <pc:docMk/>
      </pc:docMkLst>
      <pc:sldChg chg="modSp">
        <pc:chgData name="Izabela Ambroziak SP7 Olsztyn" userId="S::izabela_ambroziak@sp7.olsztyn.pl::defd294b-9147-42ef-bce6-a62eb14b7d2d" providerId="AD" clId="Web-{B1AC2652-12A2-473D-B569-7C309E50DF96}" dt="2022-03-31T11:13:18.761" v="1" actId="14100"/>
        <pc:sldMkLst>
          <pc:docMk/>
          <pc:sldMk cId="0" sldId="258"/>
        </pc:sldMkLst>
        <pc:picChg chg="mod">
          <ac:chgData name="Izabela Ambroziak SP7 Olsztyn" userId="S::izabela_ambroziak@sp7.olsztyn.pl::defd294b-9147-42ef-bce6-a62eb14b7d2d" providerId="AD" clId="Web-{B1AC2652-12A2-473D-B569-7C309E50DF96}" dt="2022-03-31T11:13:15.230" v="0" actId="14100"/>
          <ac:picMkLst>
            <pc:docMk/>
            <pc:sldMk cId="0" sldId="258"/>
            <ac:picMk id="7" creationId="{00000000-0000-0000-0000-000000000000}"/>
          </ac:picMkLst>
        </pc:picChg>
        <pc:picChg chg="mod">
          <ac:chgData name="Izabela Ambroziak SP7 Olsztyn" userId="S::izabela_ambroziak@sp7.olsztyn.pl::defd294b-9147-42ef-bce6-a62eb14b7d2d" providerId="AD" clId="Web-{B1AC2652-12A2-473D-B569-7C309E50DF96}" dt="2022-03-31T11:13:18.761" v="1" actId="14100"/>
          <ac:picMkLst>
            <pc:docMk/>
            <pc:sldMk cId="0" sldId="258"/>
            <ac:picMk id="9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C5217A8-0E06-4059-AC45-433E2E67A85D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8CFA630-13BB-46C4-BD44-B2C5F9B66074}" type="datetimeFigureOut">
              <a:rPr lang="en-US" smtClean="0"/>
              <a:pPr/>
              <a:t>3/31/2022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8CFA630-13BB-46C4-BD44-B2C5F9B66074}" type="datetimeFigureOut">
              <a:rPr lang="en-US" smtClean="0"/>
              <a:pPr/>
              <a:t>3/31/2022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2"/>
              </a:solidFill>
            </a:endParaRP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 eaLnBrk="1" latinLnBrk="0" hangingPunct="1"/>
            <a:fld id="{BC5217A8-0E06-4059-AC45-433E2E67A85D}" type="slidenum">
              <a:rPr kumimoji="0" lang="en-US" smtClean="0"/>
              <a:pPr algn="r" eaLnBrk="1" latinLnBrk="0" hangingPunct="1"/>
              <a:t>‹#›</a:t>
            </a:fld>
            <a:endParaRPr kumimoji="0" lang="en-US" sz="1100" dirty="0">
              <a:solidFill>
                <a:schemeClr val="tx2"/>
              </a:solidFill>
            </a:endParaRPr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Autofit/>
          </a:bodyPr>
          <a:lstStyle/>
          <a:p>
            <a:r>
              <a:rPr lang="pl-PL" sz="4800" dirty="0">
                <a:solidFill>
                  <a:schemeClr val="bg1"/>
                </a:solidFill>
              </a:rPr>
              <a:t>GIETRZWAŁD</a:t>
            </a:r>
          </a:p>
        </p:txBody>
      </p:sp>
      <p:pic>
        <p:nvPicPr>
          <p:cNvPr id="4" name="Symbol zastępczy zawartości 3" descr="48464805717_70e2ce9548_b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27174"/>
            <a:ext cx="7848872" cy="4926161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OBJAWIENIE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pl-PL" dirty="0"/>
              <a:t>Objawienia w Gietrzwałdzie – seria jedynych zatwierdzonych przez Kościół rzymskokatolicki objawień w Polsce, które wydarzyły się we wsi Gietrzwałd w roku 1877, kiedy to od 27 czerwca do 16 września, na przykościelnym klonie, Matka Boża objawiała się dwóm dziewczynkom.</a:t>
            </a:r>
          </a:p>
        </p:txBody>
      </p:sp>
      <p:pic>
        <p:nvPicPr>
          <p:cNvPr id="6" name="Symbol zastępczy zawartości 5" descr="GI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772816"/>
            <a:ext cx="6130022" cy="352940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431032" y="4149080"/>
            <a:ext cx="8712968" cy="2304256"/>
          </a:xfrm>
        </p:spPr>
        <p:txBody>
          <a:bodyPr/>
          <a:lstStyle/>
          <a:p>
            <a:r>
              <a:rPr lang="pl-PL" sz="1800" b="0" dirty="0"/>
              <a:t>Od początku trwania objawień dziewczynki pytały Maryję, czy przybywający chorzy pielgrzymi doznają uzdrowienia. Matka Boża obiecywała, że ludzie otrzymają łaskę uzdrowienia, ale potrzebna jest modlitwa, pokuta, często Msza św. odprawiona w intencji chorego.</a:t>
            </a:r>
          </a:p>
          <a:p>
            <a:r>
              <a:rPr lang="pl-PL" sz="1800" b="0" dirty="0"/>
              <a:t>Dnia 8 września 1877 roku Najświętsza Maryja Panna obiecała pobłogosławić źródełko na ziemi parafialnej pod laskiem.</a:t>
            </a:r>
          </a:p>
          <a:p>
            <a:endParaRPr lang="pl-PL" sz="1800" dirty="0"/>
          </a:p>
        </p:txBody>
      </p:sp>
      <p:pic>
        <p:nvPicPr>
          <p:cNvPr id="7" name="Symbol zastępczy zawartości 6" descr="4fc0c974e26937.50877089133803454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717364" cy="2575954"/>
          </a:xfrm>
        </p:spPr>
      </p:pic>
      <p:pic>
        <p:nvPicPr>
          <p:cNvPr id="9" name="Symbol zastępczy zawartości 8" descr="8653965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88024" y="1556792"/>
            <a:ext cx="3889250" cy="2760306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ŹRÓDEŁKO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DROGA KRZYŻOWA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4038600" cy="4681728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Myśl zbudowania Drogi Krzyżowej na tle przepięknego lasu gietrzwałdzkiego zrodziła się na początku lat dziewięćdziesiątych.</a:t>
            </a:r>
          </a:p>
          <a:p>
            <a:r>
              <a:rPr lang="pl-PL" dirty="0"/>
              <a:t>Pod koniec lat dziewięćdziesiątych rozpoczęto dzieło budowy kapliczek, w których pojawiały się kolejne figury przedstawiające sceny z Męki Pańskiej.</a:t>
            </a:r>
          </a:p>
          <a:p>
            <a:endParaRPr lang="pl-PL" dirty="0"/>
          </a:p>
        </p:txBody>
      </p:sp>
      <p:pic>
        <p:nvPicPr>
          <p:cNvPr id="5" name="Symbol zastępczy zawartości 4" descr="360_F_230517597_ATrl8Cgje7gBjKrOJ1zEARM61SHI70r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286339" cy="285755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323528" y="1484784"/>
            <a:ext cx="4040188" cy="732974"/>
          </a:xfrm>
        </p:spPr>
        <p:txBody>
          <a:bodyPr/>
          <a:lstStyle/>
          <a:p>
            <a:r>
              <a:rPr lang="pl-PL" sz="1800" dirty="0"/>
              <a:t>- Jeden z najbardziej znanych szlaków pielgrzymkowych w Europie.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3"/>
          </p:nvPr>
        </p:nvSpPr>
        <p:spPr>
          <a:xfrm>
            <a:off x="4932040" y="1484784"/>
            <a:ext cx="4041775" cy="731520"/>
          </a:xfrm>
        </p:spPr>
        <p:txBody>
          <a:bodyPr/>
          <a:lstStyle/>
          <a:p>
            <a:r>
              <a:rPr lang="pl-PL" sz="1800" dirty="0">
                <a:solidFill>
                  <a:srgbClr val="EAEAEA"/>
                </a:solidFill>
              </a:rPr>
              <a:t>- Od 1993 r. szlak  znajduje się  na liście światowego dziedzictwa UNECO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pl-PL" dirty="0"/>
          </a:p>
          <a:p>
            <a:r>
              <a:rPr lang="pl-PL" sz="2600" dirty="0"/>
              <a:t>W ołtarzu głównym bazyliki znajduje się obraz Matki Bożej, przedstawiający Madonnę okrytą ciemnoniebieskim płaszczem, trzymającą na lewej ręce Dzieciątko Jezus ubrane w długą, czerwoną suknię.</a:t>
            </a:r>
          </a:p>
        </p:txBody>
      </p:sp>
      <p:pic>
        <p:nvPicPr>
          <p:cNvPr id="7" name="Symbol zastępczy zawartości 6" descr="pobran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427984" y="2276872"/>
            <a:ext cx="3171825" cy="4234549"/>
          </a:xfr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CIEKAWOSTKI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idx="1"/>
          </p:nvPr>
        </p:nvSpPr>
        <p:spPr>
          <a:xfrm>
            <a:off x="5076056" y="5949280"/>
            <a:ext cx="4860776" cy="397768"/>
          </a:xfrm>
        </p:spPr>
        <p:txBody>
          <a:bodyPr/>
          <a:lstStyle/>
          <a:p>
            <a:r>
              <a:rPr lang="pl-PL" dirty="0"/>
              <a:t>NATALIA JARMULSKA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latin typeface="Segoe UI Emoji" pitchFamily="34" charset="0"/>
                <a:ea typeface="Segoe UI Emoji" pitchFamily="34" charset="0"/>
              </a:rPr>
              <a:t>DZIĘKUJE ZA UWAGĘ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Niestandardowy 9">
      <a:dk1>
        <a:srgbClr val="000000"/>
      </a:dk1>
      <a:lt1>
        <a:srgbClr val="000000"/>
      </a:lt1>
      <a:dk2>
        <a:srgbClr val="D5E9F0"/>
      </a:dk2>
      <a:lt2>
        <a:srgbClr val="3D8DA9"/>
      </a:lt2>
      <a:accent1>
        <a:srgbClr val="000000"/>
      </a:accent1>
      <a:accent2>
        <a:srgbClr val="00000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</TotalTime>
  <Words>188</Words>
  <Application>Microsoft Office PowerPoint</Application>
  <PresentationFormat>Pokaz na ekranie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Miejski</vt:lpstr>
      <vt:lpstr>GIETRZWAŁD</vt:lpstr>
      <vt:lpstr>OBJAWIENIE</vt:lpstr>
      <vt:lpstr>ŹRÓDEŁKO</vt:lpstr>
      <vt:lpstr>DROGA KRZYŻOWA </vt:lpstr>
      <vt:lpstr>CIEKAWOSTKI</vt:lpstr>
      <vt:lpstr>DZIĘKUJE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Gietrzwałd</dc:title>
  <dc:creator>Użytkownik systemu Windows</dc:creator>
  <cp:lastModifiedBy>Użytkownik systemu Windows</cp:lastModifiedBy>
  <cp:revision>8</cp:revision>
  <dcterms:created xsi:type="dcterms:W3CDTF">2022-03-27T20:48:57Z</dcterms:created>
  <dcterms:modified xsi:type="dcterms:W3CDTF">2022-03-31T11:13:25Z</dcterms:modified>
</cp:coreProperties>
</file>