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" userId="c5b19e5d-6819-48ee-9bd0-8daba2200324" providerId="ADAL" clId="{DAF4872B-8F66-49D9-ADC8-456E412BF460}"/>
    <pc:docChg chg="custSel modSld sldOrd">
      <pc:chgData name="Michał" userId="c5b19e5d-6819-48ee-9bd0-8daba2200324" providerId="ADAL" clId="{DAF4872B-8F66-49D9-ADC8-456E412BF460}" dt="2022-03-26T12:58:58.080" v="385" actId="20577"/>
      <pc:docMkLst>
        <pc:docMk/>
      </pc:docMkLst>
      <pc:sldChg chg="modSp mod">
        <pc:chgData name="Michał" userId="c5b19e5d-6819-48ee-9bd0-8daba2200324" providerId="ADAL" clId="{DAF4872B-8F66-49D9-ADC8-456E412BF460}" dt="2022-03-26T12:58:58.080" v="385" actId="20577"/>
        <pc:sldMkLst>
          <pc:docMk/>
          <pc:sldMk cId="4169998188" sldId="258"/>
        </pc:sldMkLst>
        <pc:spChg chg="mod">
          <ac:chgData name="Michał" userId="c5b19e5d-6819-48ee-9bd0-8daba2200324" providerId="ADAL" clId="{DAF4872B-8F66-49D9-ADC8-456E412BF460}" dt="2022-03-26T12:58:58.080" v="385" actId="20577"/>
          <ac:spMkLst>
            <pc:docMk/>
            <pc:sldMk cId="4169998188" sldId="258"/>
            <ac:spMk id="3" creationId="{04FBEA1E-AFE7-4E8A-A787-EBF60B67E3B0}"/>
          </ac:spMkLst>
        </pc:spChg>
      </pc:sldChg>
      <pc:sldChg chg="modSp mod">
        <pc:chgData name="Michał" userId="c5b19e5d-6819-48ee-9bd0-8daba2200324" providerId="ADAL" clId="{DAF4872B-8F66-49D9-ADC8-456E412BF460}" dt="2022-03-26T12:54:16.898" v="236" actId="20577"/>
        <pc:sldMkLst>
          <pc:docMk/>
          <pc:sldMk cId="44847642" sldId="259"/>
        </pc:sldMkLst>
        <pc:spChg chg="mod">
          <ac:chgData name="Michał" userId="c5b19e5d-6819-48ee-9bd0-8daba2200324" providerId="ADAL" clId="{DAF4872B-8F66-49D9-ADC8-456E412BF460}" dt="2022-03-26T12:54:16.898" v="236" actId="20577"/>
          <ac:spMkLst>
            <pc:docMk/>
            <pc:sldMk cId="44847642" sldId="259"/>
            <ac:spMk id="3" creationId="{0354EC2C-7EAA-4292-A4CC-6AE24DA4611D}"/>
          </ac:spMkLst>
        </pc:spChg>
      </pc:sldChg>
      <pc:sldChg chg="modSp mod ord">
        <pc:chgData name="Michał" userId="c5b19e5d-6819-48ee-9bd0-8daba2200324" providerId="ADAL" clId="{DAF4872B-8F66-49D9-ADC8-456E412BF460}" dt="2022-03-26T12:52:52.534" v="191" actId="20577"/>
        <pc:sldMkLst>
          <pc:docMk/>
          <pc:sldMk cId="1742007779" sldId="261"/>
        </pc:sldMkLst>
        <pc:spChg chg="mod">
          <ac:chgData name="Michał" userId="c5b19e5d-6819-48ee-9bd0-8daba2200324" providerId="ADAL" clId="{DAF4872B-8F66-49D9-ADC8-456E412BF460}" dt="2022-03-26T12:52:52.534" v="191" actId="20577"/>
          <ac:spMkLst>
            <pc:docMk/>
            <pc:sldMk cId="1742007779" sldId="261"/>
            <ac:spMk id="3" creationId="{6BBC8ED1-A5E9-41C5-B7EF-1B760F8A30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5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31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6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8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41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2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6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4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17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77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7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9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33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7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49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EDAC4-6408-4C17-A7F7-5C9D3D11ABC0}" type="datetimeFigureOut">
              <a:rPr lang="pl-PL" smtClean="0"/>
              <a:t>26.03.2022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58B42C-2264-4D87-8BAA-CBC2AC041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9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ur_Berli%C5%84sk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05EB002-934E-449B-9BF8-4266BC278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>
                <a:solidFill>
                  <a:schemeClr val="bg1"/>
                </a:solidFill>
              </a:rPr>
              <a:t>Fatima – portugalskie miasto cudów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48D94E-9C1E-4CA4-9A1C-61B5A9CC6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pl-PL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8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E50E9-8E98-4878-B8AF-85057394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ogólne o Fatimie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060364-DE8F-4C8B-984F-F5621795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Leży w centrum Portugalii</a:t>
            </a:r>
          </a:p>
          <a:p>
            <a:r>
              <a:rPr lang="pl-PL" dirty="0"/>
              <a:t>Jest jednym z trzech największych katolickich miejsc w Europie </a:t>
            </a:r>
          </a:p>
          <a:p>
            <a:r>
              <a:rPr lang="pl-PL" dirty="0"/>
              <a:t>Miasto liczy około 10.000 mieszkańców</a:t>
            </a:r>
          </a:p>
          <a:p>
            <a:r>
              <a:rPr lang="pl-PL" dirty="0"/>
              <a:t>Znajduje się tam 15 kaplic, bazylika oraz wielki plac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940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159FE-CF05-45E8-91D2-A6A083B2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wzięła się nazwa miasta?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BEA1E-AFE7-4E8A-A787-EBF60B67E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Jest to arabska wersja imienia Fatima. Imię to nosiła córka proroka islamu Mahometa.</a:t>
            </a:r>
          </a:p>
          <a:p>
            <a:r>
              <a:rPr lang="pl-PL" dirty="0"/>
              <a:t>Geneza tej nazwy sięga czasów </a:t>
            </a:r>
            <a:r>
              <a:rPr lang="pl-PL" dirty="0" err="1"/>
              <a:t>rekonkwisty</a:t>
            </a:r>
            <a:r>
              <a:rPr lang="pl-PL"/>
              <a:t> , </a:t>
            </a:r>
            <a:r>
              <a:rPr lang="pl-PL" dirty="0"/>
              <a:t>czyli krwawej walki </a:t>
            </a:r>
            <a:r>
              <a:rPr lang="pl-PL"/>
              <a:t>między muzułmanami </a:t>
            </a:r>
            <a:r>
              <a:rPr lang="pl-PL" dirty="0"/>
              <a:t>a </a:t>
            </a:r>
            <a:r>
              <a:rPr lang="pl-PL"/>
              <a:t>chrześcijanami .</a:t>
            </a:r>
            <a:endParaRPr lang="pl-PL" dirty="0"/>
          </a:p>
        </p:txBody>
      </p:sp>
      <p:pic>
        <p:nvPicPr>
          <p:cNvPr id="6" name="Symbol zastępczy zawartości 5" descr="Obraz zawierający zewnętrzne, niebo, budynek, kolumnada&#10;&#10;Opis wygenerowany automatycznie">
            <a:extLst>
              <a:ext uri="{FF2B5EF4-FFF2-40B4-BE49-F238E27FC236}">
                <a16:creationId xmlns:a16="http://schemas.microsoft.com/office/drawing/2014/main" id="{203DE7A6-30A7-44C0-96E6-3C1BEF435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416999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DEB48-767A-4C5F-BACC-8FF156D9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Objawienia  Maryi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BC8ED1-A5E9-41C5-B7EF-1B760F8A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Świadkami objawienia była trójka dzieci Franciszek i Hiacynta Marto oraz Łucja </a:t>
            </a:r>
            <a:r>
              <a:rPr lang="pl-PL" dirty="0" err="1"/>
              <a:t>dos</a:t>
            </a:r>
            <a:r>
              <a:rPr lang="pl-PL" dirty="0"/>
              <a:t> Santos kiedy się bawili .Według relacji dzieci podczas tych objawień Matka Boska Fatimska miała im przekazać trzy Tajemnice Fatimskie ,które początkowo nie zostały upublicznione .Dwa z nich zostały zapisane i opublikowane w 1941 roku. Objawienie miało miejsce na mało miejsce na małym skrawku ziemi należącej do rodziców Łucji . Matka boska ukazała im się w krzewie zwanym </a:t>
            </a:r>
            <a:r>
              <a:rPr lang="pl-PL" dirty="0" err="1"/>
              <a:t>ilex</a:t>
            </a:r>
            <a:r>
              <a:rPr lang="pl-PL" dirty="0"/>
              <a:t> , będącym karłowatą odmianą dębu .</a:t>
            </a:r>
          </a:p>
        </p:txBody>
      </p:sp>
    </p:spTree>
    <p:extLst>
      <p:ext uri="{BB962C8B-B14F-4D97-AF65-F5344CB8AC3E}">
        <p14:creationId xmlns:p14="http://schemas.microsoft.com/office/powerpoint/2010/main" val="174200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F20F2-D771-41EF-99E2-CDA6E737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Katolickie pielgrzymki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54EC2C-7EAA-4292-A4CC-6AE24DA46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Miejsce zwiedzane</a:t>
            </a:r>
            <a:r>
              <a:rPr lang="pl-PL" dirty="0">
                <a:latin typeface="+mj-lt"/>
                <a:cs typeface="Aharoni" panose="02010803020104030203" pitchFamily="2" charset="-79"/>
              </a:rPr>
              <a:t> przez miliony pielgrzymów, które do niedawna było tylko małą, zapomnianą portugalską wioską. Pamiętając o przesłaniu Matki Bożej udaje się do samej Fatimy, chcąc zgłębić przekazane tam tajemnice.</a:t>
            </a:r>
          </a:p>
          <a:p>
            <a:r>
              <a:rPr lang="pl-PL" dirty="0">
                <a:latin typeface="+mj-lt"/>
                <a:cs typeface="Aharoni" panose="02010803020104030203" pitchFamily="2" charset="-79"/>
              </a:rPr>
              <a:t>Dotrzeć można do hiszpańskiej Galicji - regionu , gdzie mieści się jeden z najstarszych ośrodków pielgrzymkowych </a:t>
            </a:r>
            <a:br>
              <a:rPr lang="pl-PL" dirty="0">
                <a:latin typeface="+mj-lt"/>
                <a:cs typeface="Aharoni" panose="02010803020104030203" pitchFamily="2" charset="-79"/>
              </a:rPr>
            </a:br>
            <a:endParaRPr lang="pl-PL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84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3698A-D52B-4D90-B052-E486C894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040343"/>
          </a:xfrm>
        </p:spPr>
        <p:txBody>
          <a:bodyPr/>
          <a:lstStyle/>
          <a:p>
            <a:r>
              <a:rPr lang="pl-PL" dirty="0"/>
              <a:t>Sanktuarium Fatimskie</a:t>
            </a:r>
          </a:p>
        </p:txBody>
      </p:sp>
      <p:pic>
        <p:nvPicPr>
          <p:cNvPr id="8" name="Symbol zastępczy obrazu 7" descr="Obraz zawierający budynek, zewnętrzne, miejsce kultu, kamień&#10;&#10;Opis wygenerowany automatycznie">
            <a:extLst>
              <a:ext uri="{FF2B5EF4-FFF2-40B4-BE49-F238E27FC236}">
                <a16:creationId xmlns:a16="http://schemas.microsoft.com/office/drawing/2014/main" id="{E82D2FA5-5C99-44BA-BC2D-13A508CDB1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2065"/>
          <a:stretch>
            <a:fillRect/>
          </a:stretch>
        </p:blipFill>
        <p:spPr>
          <a:xfrm>
            <a:off x="7914641" y="1041400"/>
            <a:ext cx="3556000" cy="47752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63D84A-5A21-4F64-9350-82D7283DB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924175"/>
            <a:ext cx="6241816" cy="2160057"/>
          </a:xfrm>
        </p:spPr>
        <p:txBody>
          <a:bodyPr/>
          <a:lstStyle/>
          <a:p>
            <a:r>
              <a:rPr lang="pl-PL" dirty="0"/>
              <a:t>Bazylika została zbudowana w miejscu, gdzie 13 maja 1917, trojgu  bawiących się pastuszków ukazała się Matka Boska. Projekt kościoła wykonał holenderski architekt Gerard van </a:t>
            </a:r>
            <a:r>
              <a:rPr lang="pl-PL" dirty="0" err="1"/>
              <a:t>Kriechen</a:t>
            </a:r>
            <a:r>
              <a:rPr lang="pl-PL" dirty="0"/>
              <a:t>. Przy południowym wejściu do Sanktuarium ustawiono pomnik zbudowany z fragmentu </a:t>
            </a:r>
            <a:r>
              <a:rPr lang="pl-PL" dirty="0">
                <a:hlinkClick r:id="rId3" tooltip="Mur Berliński"/>
              </a:rPr>
              <a:t>Muru Berlińskiego</a:t>
            </a:r>
            <a:r>
              <a:rPr lang="pl-PL" dirty="0"/>
              <a:t> .</a:t>
            </a:r>
          </a:p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95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85A52-63D1-4509-8886-13C1FFE7F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5BF2C7-09C7-4FFE-96D6-E722DDF97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06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256</Words>
  <Application>Microsoft Office PowerPoint</Application>
  <PresentationFormat>Panoramiczny</PresentationFormat>
  <Paragraphs>18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Organiczny</vt:lpstr>
      <vt:lpstr>Fatima – portugalskie miasto cudów</vt:lpstr>
      <vt:lpstr>Informacje ogólne o Fatimie</vt:lpstr>
      <vt:lpstr>Skąd wzięła się nazwa miasta?</vt:lpstr>
      <vt:lpstr>Objawienia  Maryi</vt:lpstr>
      <vt:lpstr>Katolickie pielgrzymki</vt:lpstr>
      <vt:lpstr>Sanktuarium Fatimskie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Fatima – portugalskie miasto cudów</dc:title>
  <dc:creator>Molenda Michał</dc:creator>
  <cp:lastModifiedBy>Molenda Michał</cp:lastModifiedBy>
  <cp:revision>9</cp:revision>
  <dcterms:created xsi:type="dcterms:W3CDTF">2022-03-06T16:55:42Z</dcterms:created>
  <dcterms:modified xsi:type="dcterms:W3CDTF">2022-03-26T12:59:02Z</dcterms:modified>
</cp:coreProperties>
</file>