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3"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snapToObjects="1">
      <p:cViewPr varScale="1">
        <p:scale>
          <a:sx n="108" d="100"/>
          <a:sy n="108" d="100"/>
        </p:scale>
        <p:origin x="7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7T22:02:47.211"/>
    </inkml:context>
    <inkml:brush xml:id="br0">
      <inkml:brushProperty name="width" value="0.1" units="cm"/>
      <inkml:brushProperty name="height" value="0.6" units="cm"/>
      <inkml:brushProperty name="color" value="#66CC00"/>
      <inkml:brushProperty name="inkEffects" value="pencil"/>
    </inkml:brush>
  </inkml:definitions>
  <inkml:trace contextRef="#ctx0" brushRef="#br0">1 0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7T21:43:45.822"/>
    </inkml:context>
    <inkml:brush xml:id="br0">
      <inkml:brushProperty name="width" value="0.05" units="cm"/>
      <inkml:brushProperty name="height" value="0.05" units="cm"/>
    </inkml:brush>
  </inkml:definitions>
  <inkml:trace contextRef="#ctx0" brushRef="#br0">2711 1 24575,'0'12'0,"0"4"0,0 4 0,0 5 0,0 1 0,0 3 0,0 3 0,0 0 0,0 6 0,0-7 0,0 0 0,0-1 0,0 1 0,0 0 0,0-5 0,0 3 0,-4-8 0,3 3 0,-3-5 0,-1 5 0,4-9 0,-4 14 0,5-18 0,-4 12 0,3-9 0,-3 5 0,4-5 0,-4 4 0,3-9 0,-8 9 0,8-4 0,-3 1 0,0 2 0,3-3 0,-8 1 0,9 2 0,-9-2 0,4 3 0,0 1 0,-4 5 0,4-3 0,-6 8 0,2-9 0,-2 10 0,-3 4 0,3-1 0,-4 1 0,0-5 0,5-9 0,-5 5 0,6-7 0,-1 1 0,-4 0 0,4 0 0,-4 0 0,5-5 0,-1 3 0,2-7 0,-1 3 0,0 0 0,-4 1 0,3 0 0,-2-2 0,3-3 0,-4 4 0,3-4 0,-3 4 0,4-4 0,-4 0 0,3-1 0,-8 2 0,9-2 0,-9 6 0,3-4 0,-4 8 0,1-8 0,-1 8 0,-6-3 0,5 4 0,-4 1 0,5-1 0,-6 0 0,-3 4 0,1-2 0,0 2 0,3-3 0,3-5 0,-3 3 0,5-7 0,0 6 0,0-6 0,0 7 0,0-8 0,0 4 0,0-5 0,0 0 0,0 1 0,1 3 0,-1-2 0,0 2 0,-9 1 0,2-3 0,-3 3 0,-1-4 0,5 0 0,-1 0 0,-4 0 0,10-1 0,-4 1 0,-1-5 0,5 4 0,-10-8 0,10 3 0,-4 0 0,0-3 0,3 3 0,-8 1 0,8-4 0,-17 8 0,16-8 0,-11 3 0,14-4 0,0 0 0,0 0 0,0 0 0,0 0 0,-5 0 0,-2 0 0,-5 0 0,6 0 0,-5 0 0,4 0 0,-5 0 0,5 0 0,-3 0 0,8 0 0,-11 0 0,11 0 0,-7 0 0,4 0 0,4 0 0,-5 0 0,1 0 0,4 0 0,-5 0 0,1 0 0,4 0 0,-5 0 0,7 0 0,-1 0 0,0 0 0,0 0 0,0 0 0,0 0 0,0 0 0,5 0 0,-8-4 0,7 3 0,-4-3 0,2 4 0,7-4 0,-8 3 0,8-3 0,-8 0 0,9 3 0,-9-4 0,8 2 0,-8 2 0,9-3 0,-9 4 0,3 0 0,1-4 0,-8 3 0,12-3 0,-7 4 0,8-4 0,0 3 0,1-3 0,-1 1 0,1 2 0,4-6 0,0 2 0,4-3 0,0 4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7T21:45:16.633"/>
    </inkml:context>
    <inkml:brush xml:id="br0">
      <inkml:brushProperty name="width" value="0.05" units="cm"/>
      <inkml:brushProperty name="height" value="0.05" units="cm"/>
    </inkml:brush>
  </inkml:definitions>
  <inkml:trace contextRef="#ctx0" brushRef="#br0">3 583 24575,'8'0'0,"0"0"0,1 0 0,-1 0 0,0 0 0,0 0 0,1 0 0,-1 0 0,0 0 0,0 0 0,0 0 0,0 0 0,0 0 0,0 0 0,1 0 0,-1 0 0,0 0 0,1 0 0,-1 0 0,0 0 0,1 0 0,-1 0 0,0 0 0,1 0 0,-1 0 0,0 0 0,0 0 0,0 0 0,1 0 0,-1 0 0,0 0 0,0 0 0,1 0 0,-2 0 0,1 0 0,0 0 0,1 0 0,-1 0 0,0 0 0,1 0 0,-1 0 0,0 0 0,1 0 0,-1 0 0,1 0 0,-1 0 0,0 0 0,1 0 0,-1 0 0,0 0 0,1 0 0,-1 0 0,1 0 0,-1 0 0,1 0 0,0 0 0,-1 0 0,1 0 0,-1 0 0,1 0 0,-1 0 0,0 0 0,1 0 0,-1 0 0,1 0 0,-1 0 0,0 0 0,1 0 0,-1 0 0,0 0 0,1 0 0,-1 0 0,0 0 0,1 0 0,-1 0 0,0 0 0,1 0 0,-1 0 0,0 0 0,0 0 0,0 0 0,0 0 0,0 0 0,0 0 0,0 0 0,0 0 0,0 0 0,-1 4 0,1-3 0,0 2 0,0-3 0,0 0 0,0 0 0,0 0 0,0 0 0,0 0 0,0 0 0,0 0 0,0 0 0,0 0 0,0 0 0,-1 0 0,1 0 0,0 0 0,0 0 0,-7 0 0,-6 0 0,0-4 0,-6 3 0,10-6 0,-7 6 0,4-7 0,-4 4 0,0-1 0,3-2 0,-2 6 0,2-3 0,0 0 0,-2 3 0,6-6 0,-6 6 0,6-6 0,-7 6 0,7-7 0,-6 7 0,6-7 0,-7 7 0,3-6 0,-3 3 0,0-4 0,4 0 0,-4 0 0,4 0 0,0 0 0,-3 3 0,6-2 0,-7 6 0,7-6 0,-6 6 0,6-6 0,-7 6 0,3-6 0,0 2 0,-2 0 0,6-3 0,-7 7 0,7-6 0,-7 6 0,7-7 0,-6 7 0,6-7 0,-7 7 0,7-6 0,-7 2 0,4 0 0,-1-3 0,-3 4 0,3-1 0,1-3 0,-4 3 0,7-3 0,-7 3 0,7-3 0,-6 7 0,2-6 0,0 2 0,-3 0 0,4-2 0,-1 2 0,-2 0 0,6-2 0,-7 2 0,4-3 0,-1 0 0,-2 3 0,6-2 0,-7 6 0,7-7 0,-6 7 0,6-7 0,-7 4 0,3-5 0,1 1 0,-4 3 0,7-2 0,-7 2 0,4-3 0,-4-1 0,3 1 0,-2 3 0,6-2 0,-7 2 0,7-3 0,-6-1 0,6 1 0,-7 4 0,7-4 0,-6 7 0,6-6 0,-7 6 0,7-7 0,-3 4 0,0-1 0,3-2 0,-6 6 0,6-7 0,-3 3 0,0 1 0,3-4 0,-3 4 0,0-1 0,3-2 0,-6 6 0,6-6 0,-6 3 0,6-4 0,-6 3 0,6 5 0,-3 5 0,4 3 0,0 0 0,0 0 0,0 0 0,0 0 0,0 0 0,0 0 0,0 0 0,0 0 0,0 0 0,0 0 0,0 0 0,0 0 0,0 0 0,0 0 0,0 0 0,-3 0 0,2 0 0,-7 0 0,8 0 0,-8 0 0,7 0 0,-6 0 0,6 0 0,-2 0 0,-1-4 0,3 3 0,-3-3 0,1 4 0,2 0 0,-6 0 0,6-1 0,-6-2 0,6 2 0,-6-3 0,6 5 0,-6-5 0,6 3 0,-7-6 0,7 7 0,-6-7 0,6 6 0,-6-6 0,6 7 0,-6-7 0,6 6 0,-7-2 0,7 3 0,-6-3 0,6 2 0,-7-6 0,7 7 0,-6-7 0,6 6 0,-7-6 0,7 7 0,-7-7 0,7 6 0,-6-6 0,6 7 0,-7-4 0,7 5 0,-6-5 0,6 3 0,-3-2 0,0-1 0,3 4 0,-6-4 0,6 5 0,-7-5 0,7 3 0,-6-6 0,6 7 0,-3-4 0,0 1 0,3 2 0,-6-6 0,6 6 0,-7-6 0,7 6 0,-6-3 0,6 5 0,-6-5 0,6 3 0,-7-6 0,8 6 0,-8-6 0,7 6 0,-7-6 0,7 6 0,-6-6 0,6 7 0,-6-4 0,3 4 0,-4-3 0,3 2 0,2-7 0,3 4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l-PL"/>
              <a:t>Kliknij, aby edytować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96F5D174-4383-BC4B-A9FC-E85DD1FEC759}" type="datetimeFigureOut">
              <a:rPr lang="pl-PL" smtClean="0"/>
              <a:t>27.03.2022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5AD2640-6912-0648-88BD-CA15BD288202}" type="slidenum">
              <a:rPr lang="pl-PL" smtClean="0"/>
              <a:t>‹#›</a:t>
            </a:fld>
            <a:endParaRPr lang="pl-PL"/>
          </a:p>
        </p:txBody>
      </p:sp>
    </p:spTree>
    <p:extLst>
      <p:ext uri="{BB962C8B-B14F-4D97-AF65-F5344CB8AC3E}">
        <p14:creationId xmlns:p14="http://schemas.microsoft.com/office/powerpoint/2010/main" val="176938964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F5D174-4383-BC4B-A9FC-E85DD1FEC759}" type="datetimeFigureOut">
              <a:rPr lang="pl-PL" smtClean="0"/>
              <a:t>27.03.2022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5AD2640-6912-0648-88BD-CA15BD288202}" type="slidenum">
              <a:rPr lang="pl-PL" smtClean="0"/>
              <a:t>‹#›</a:t>
            </a:fld>
            <a:endParaRPr lang="pl-PL"/>
          </a:p>
        </p:txBody>
      </p:sp>
    </p:spTree>
    <p:extLst>
      <p:ext uri="{BB962C8B-B14F-4D97-AF65-F5344CB8AC3E}">
        <p14:creationId xmlns:p14="http://schemas.microsoft.com/office/powerpoint/2010/main" val="39959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F5D174-4383-BC4B-A9FC-E85DD1FEC759}" type="datetimeFigureOut">
              <a:rPr lang="pl-PL" smtClean="0"/>
              <a:t>27.03.2022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5AD2640-6912-0648-88BD-CA15BD288202}" type="slidenum">
              <a:rPr lang="pl-PL" smtClean="0"/>
              <a:t>‹#›</a:t>
            </a:fld>
            <a:endParaRPr lang="pl-PL"/>
          </a:p>
        </p:txBody>
      </p:sp>
    </p:spTree>
    <p:extLst>
      <p:ext uri="{BB962C8B-B14F-4D97-AF65-F5344CB8AC3E}">
        <p14:creationId xmlns:p14="http://schemas.microsoft.com/office/powerpoint/2010/main" val="278968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6F5D174-4383-BC4B-A9FC-E85DD1FEC759}" type="datetimeFigureOut">
              <a:rPr lang="pl-PL" smtClean="0"/>
              <a:t>27.03.2022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5AD2640-6912-0648-88BD-CA15BD288202}" type="slidenum">
              <a:rPr lang="pl-PL" smtClean="0"/>
              <a:t>‹#›</a:t>
            </a:fld>
            <a:endParaRPr lang="pl-PL"/>
          </a:p>
        </p:txBody>
      </p:sp>
    </p:spTree>
    <p:extLst>
      <p:ext uri="{BB962C8B-B14F-4D97-AF65-F5344CB8AC3E}">
        <p14:creationId xmlns:p14="http://schemas.microsoft.com/office/powerpoint/2010/main" val="289265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l-PL"/>
              <a:t>Kliknij, aby edytować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96F5D174-4383-BC4B-A9FC-E85DD1FEC759}" type="datetimeFigureOut">
              <a:rPr lang="pl-PL" smtClean="0"/>
              <a:t>27.03.2022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5AD2640-6912-0648-88BD-CA15BD288202}" type="slidenum">
              <a:rPr lang="pl-PL" smtClean="0"/>
              <a:t>‹#›</a:t>
            </a:fld>
            <a:endParaRPr lang="pl-PL"/>
          </a:p>
        </p:txBody>
      </p:sp>
    </p:spTree>
    <p:extLst>
      <p:ext uri="{BB962C8B-B14F-4D97-AF65-F5344CB8AC3E}">
        <p14:creationId xmlns:p14="http://schemas.microsoft.com/office/powerpoint/2010/main" val="4555101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Date Placeholder 7"/>
          <p:cNvSpPr>
            <a:spLocks noGrp="1"/>
          </p:cNvSpPr>
          <p:nvPr>
            <p:ph type="dt" sz="half" idx="10"/>
          </p:nvPr>
        </p:nvSpPr>
        <p:spPr/>
        <p:txBody>
          <a:bodyPr/>
          <a:lstStyle/>
          <a:p>
            <a:fld id="{96F5D174-4383-BC4B-A9FC-E85DD1FEC759}" type="datetimeFigureOut">
              <a:rPr lang="pl-PL" smtClean="0"/>
              <a:t>27.03.2022</a:t>
            </a:fld>
            <a:endParaRPr lang="pl-PL"/>
          </a:p>
        </p:txBody>
      </p:sp>
      <p:sp>
        <p:nvSpPr>
          <p:cNvPr id="9" name="Footer Placeholder 8"/>
          <p:cNvSpPr>
            <a:spLocks noGrp="1"/>
          </p:cNvSpPr>
          <p:nvPr>
            <p:ph type="ftr" sz="quarter" idx="11"/>
          </p:nvPr>
        </p:nvSpPr>
        <p:spPr/>
        <p:txBody>
          <a:bodyPr/>
          <a:lstStyle/>
          <a:p>
            <a:endParaRPr lang="pl-PL"/>
          </a:p>
        </p:txBody>
      </p:sp>
      <p:sp>
        <p:nvSpPr>
          <p:cNvPr id="10" name="Slide Number Placeholder 9"/>
          <p:cNvSpPr>
            <a:spLocks noGrp="1"/>
          </p:cNvSpPr>
          <p:nvPr>
            <p:ph type="sldNum" sz="quarter" idx="12"/>
          </p:nvPr>
        </p:nvSpPr>
        <p:spPr/>
        <p:txBody>
          <a:bodyPr/>
          <a:lstStyle/>
          <a:p>
            <a:fld id="{85AD2640-6912-0648-88BD-CA15BD288202}" type="slidenum">
              <a:rPr lang="pl-PL" smtClean="0"/>
              <a:t>‹#›</a:t>
            </a:fld>
            <a:endParaRPr lang="pl-PL"/>
          </a:p>
        </p:txBody>
      </p:sp>
    </p:spTree>
    <p:extLst>
      <p:ext uri="{BB962C8B-B14F-4D97-AF65-F5344CB8AC3E}">
        <p14:creationId xmlns:p14="http://schemas.microsoft.com/office/powerpoint/2010/main" val="75412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583436" y="3143250"/>
            <a:ext cx="4270248" cy="25967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96F5D174-4383-BC4B-A9FC-E85DD1FEC759}" type="datetimeFigureOut">
              <a:rPr lang="pl-PL" smtClean="0"/>
              <a:t>27.03.2022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5AD2640-6912-0648-88BD-CA15BD288202}" type="slidenum">
              <a:rPr lang="pl-PL" smtClean="0"/>
              <a:t>‹#›</a:t>
            </a:fld>
            <a:endParaRPr lang="pl-PL"/>
          </a:p>
        </p:txBody>
      </p:sp>
      <p:sp>
        <p:nvSpPr>
          <p:cNvPr id="10" name="Title 9"/>
          <p:cNvSpPr>
            <a:spLocks noGrp="1"/>
          </p:cNvSpPr>
          <p:nvPr>
            <p:ph type="title"/>
          </p:nvPr>
        </p:nvSpPr>
        <p:spPr/>
        <p:txBody>
          <a:bodyPr/>
          <a:lstStyle/>
          <a:p>
            <a:r>
              <a:rPr lang="pl-PL"/>
              <a:t>Kliknij, aby edytować styl</a:t>
            </a:r>
            <a:endParaRPr lang="en-US" dirty="0"/>
          </a:p>
        </p:txBody>
      </p:sp>
    </p:spTree>
    <p:extLst>
      <p:ext uri="{BB962C8B-B14F-4D97-AF65-F5344CB8AC3E}">
        <p14:creationId xmlns:p14="http://schemas.microsoft.com/office/powerpoint/2010/main" val="147927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6F5D174-4383-BC4B-A9FC-E85DD1FEC759}" type="datetimeFigureOut">
              <a:rPr lang="pl-PL" smtClean="0"/>
              <a:t>27.03.2022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5AD2640-6912-0648-88BD-CA15BD288202}" type="slidenum">
              <a:rPr lang="pl-PL" smtClean="0"/>
              <a:t>‹#›</a:t>
            </a:fld>
            <a:endParaRPr lang="pl-PL"/>
          </a:p>
        </p:txBody>
      </p:sp>
    </p:spTree>
    <p:extLst>
      <p:ext uri="{BB962C8B-B14F-4D97-AF65-F5344CB8AC3E}">
        <p14:creationId xmlns:p14="http://schemas.microsoft.com/office/powerpoint/2010/main" val="19744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5D174-4383-BC4B-A9FC-E85DD1FEC759}" type="datetimeFigureOut">
              <a:rPr lang="pl-PL" smtClean="0"/>
              <a:t>27.03.2022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85AD2640-6912-0648-88BD-CA15BD288202}" type="slidenum">
              <a:rPr lang="pl-PL" smtClean="0"/>
              <a:t>‹#›</a:t>
            </a:fld>
            <a:endParaRPr lang="pl-PL"/>
          </a:p>
        </p:txBody>
      </p:sp>
    </p:spTree>
    <p:extLst>
      <p:ext uri="{BB962C8B-B14F-4D97-AF65-F5344CB8AC3E}">
        <p14:creationId xmlns:p14="http://schemas.microsoft.com/office/powerpoint/2010/main" val="19908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l-PL"/>
              <a:t>Kliknij, aby edytować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9" name="Date Placeholder 8"/>
          <p:cNvSpPr>
            <a:spLocks noGrp="1"/>
          </p:cNvSpPr>
          <p:nvPr>
            <p:ph type="dt" sz="half" idx="10"/>
          </p:nvPr>
        </p:nvSpPr>
        <p:spPr/>
        <p:txBody>
          <a:bodyPr/>
          <a:lstStyle/>
          <a:p>
            <a:fld id="{96F5D174-4383-BC4B-A9FC-E85DD1FEC759}" type="datetimeFigureOut">
              <a:rPr lang="pl-PL" smtClean="0"/>
              <a:t>27.03.2022</a:t>
            </a:fld>
            <a:endParaRPr lang="pl-PL"/>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pl-PL"/>
          </a:p>
        </p:txBody>
      </p:sp>
      <p:sp>
        <p:nvSpPr>
          <p:cNvPr id="11" name="Slide Number Placeholder 10"/>
          <p:cNvSpPr>
            <a:spLocks noGrp="1"/>
          </p:cNvSpPr>
          <p:nvPr>
            <p:ph type="sldNum" sz="quarter" idx="12"/>
          </p:nvPr>
        </p:nvSpPr>
        <p:spPr/>
        <p:txBody>
          <a:bodyPr/>
          <a:lstStyle/>
          <a:p>
            <a:fld id="{85AD2640-6912-0648-88BD-CA15BD288202}" type="slidenum">
              <a:rPr lang="pl-PL" smtClean="0"/>
              <a:t>‹#›</a:t>
            </a:fld>
            <a:endParaRPr lang="pl-PL"/>
          </a:p>
        </p:txBody>
      </p:sp>
    </p:spTree>
    <p:extLst>
      <p:ext uri="{BB962C8B-B14F-4D97-AF65-F5344CB8AC3E}">
        <p14:creationId xmlns:p14="http://schemas.microsoft.com/office/powerpoint/2010/main" val="296985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6F5D174-4383-BC4B-A9FC-E85DD1FEC759}" type="datetimeFigureOut">
              <a:rPr lang="pl-PL" smtClean="0"/>
              <a:t>27.03.2022</a:t>
            </a:fld>
            <a:endParaRPr lang="pl-PL"/>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pl-PL"/>
          </a:p>
        </p:txBody>
      </p:sp>
      <p:sp>
        <p:nvSpPr>
          <p:cNvPr id="10" name="Slide Number Placeholder 9"/>
          <p:cNvSpPr>
            <a:spLocks noGrp="1"/>
          </p:cNvSpPr>
          <p:nvPr>
            <p:ph type="sldNum" sz="quarter" idx="12"/>
          </p:nvPr>
        </p:nvSpPr>
        <p:spPr/>
        <p:txBody>
          <a:bodyPr/>
          <a:lstStyle/>
          <a:p>
            <a:fld id="{85AD2640-6912-0648-88BD-CA15BD288202}" type="slidenum">
              <a:rPr lang="pl-PL" smtClean="0"/>
              <a:t>‹#›</a:t>
            </a:fld>
            <a:endParaRPr lang="pl-PL"/>
          </a:p>
        </p:txBody>
      </p:sp>
    </p:spTree>
    <p:extLst>
      <p:ext uri="{BB962C8B-B14F-4D97-AF65-F5344CB8AC3E}">
        <p14:creationId xmlns:p14="http://schemas.microsoft.com/office/powerpoint/2010/main" val="326831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6F5D174-4383-BC4B-A9FC-E85DD1FEC759}" type="datetimeFigureOut">
              <a:rPr lang="pl-PL" smtClean="0"/>
              <a:t>27.03.2022</a:t>
            </a:fld>
            <a:endParaRPr lang="pl-PL"/>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pl-PL"/>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5AD2640-6912-0648-88BD-CA15BD288202}" type="slidenum">
              <a:rPr lang="pl-PL" smtClean="0"/>
              <a:t>‹#›</a:t>
            </a:fld>
            <a:endParaRPr lang="pl-PL"/>
          </a:p>
        </p:txBody>
      </p:sp>
    </p:spTree>
    <p:extLst>
      <p:ext uri="{BB962C8B-B14F-4D97-AF65-F5344CB8AC3E}">
        <p14:creationId xmlns:p14="http://schemas.microsoft.com/office/powerpoint/2010/main" val="1808249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customXml" Target="../ink/ink3.xml"/><Relationship Id="rId5" Type="http://schemas.openxmlformats.org/officeDocument/2006/relationships/image" Target="../media/image6.png"/><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736451-ECA9-A242-A8FE-1E200326666B}"/>
              </a:ext>
            </a:extLst>
          </p:cNvPr>
          <p:cNvSpPr>
            <a:spLocks noGrp="1"/>
          </p:cNvSpPr>
          <p:nvPr>
            <p:ph type="ctrTitle"/>
          </p:nvPr>
        </p:nvSpPr>
        <p:spPr/>
        <p:txBody>
          <a:bodyPr/>
          <a:lstStyle/>
          <a:p>
            <a:r>
              <a:rPr lang="pl-PL" dirty="0"/>
              <a:t>ŚWIĘTA LIPKA</a:t>
            </a:r>
          </a:p>
        </p:txBody>
      </p:sp>
      <p:sp>
        <p:nvSpPr>
          <p:cNvPr id="3" name="Podtytuł 2">
            <a:extLst>
              <a:ext uri="{FF2B5EF4-FFF2-40B4-BE49-F238E27FC236}">
                <a16:creationId xmlns:a16="http://schemas.microsoft.com/office/drawing/2014/main" id="{6CF3B17A-6FE5-D044-87B8-905D6AB3A96C}"/>
              </a:ext>
            </a:extLst>
          </p:cNvPr>
          <p:cNvSpPr>
            <a:spLocks noGrp="1"/>
          </p:cNvSpPr>
          <p:nvPr>
            <p:ph type="subTitle" idx="1"/>
          </p:nvPr>
        </p:nvSpPr>
        <p:spPr/>
        <p:txBody>
          <a:bodyPr/>
          <a:lstStyle/>
          <a:p>
            <a:endParaRPr lang="pl-PL"/>
          </a:p>
        </p:txBody>
      </p:sp>
      <mc:AlternateContent xmlns:mc="http://schemas.openxmlformats.org/markup-compatibility/2006">
        <mc:Choice xmlns:p14="http://schemas.microsoft.com/office/powerpoint/2010/main" xmlns:aink="http://schemas.microsoft.com/office/drawing/2016/ink" Requires="p14 aink">
          <p:contentPart p14:bwMode="auto" r:id="rId2">
            <p14:nvContentPartPr>
              <p14:cNvPr id="4" name="Pismo odręczne 3">
                <a:extLst>
                  <a:ext uri="{FF2B5EF4-FFF2-40B4-BE49-F238E27FC236}">
                    <a16:creationId xmlns:a16="http://schemas.microsoft.com/office/drawing/2014/main" id="{FB84CD06-5133-B240-880B-4B6729C3843F}"/>
                  </a:ext>
                </a:extLst>
              </p14:cNvPr>
              <p14:cNvContentPartPr/>
              <p14:nvPr/>
            </p14:nvContentPartPr>
            <p14:xfrm>
              <a:off x="4585030" y="3048592"/>
              <a:ext cx="360" cy="360"/>
            </p14:xfrm>
          </p:contentPart>
        </mc:Choice>
        <mc:Fallback>
          <p:pic>
            <p:nvPicPr>
              <p:cNvPr id="4" name="Pismo odręczne 3">
                <a:extLst>
                  <a:ext uri="{FF2B5EF4-FFF2-40B4-BE49-F238E27FC236}">
                    <a16:creationId xmlns:a16="http://schemas.microsoft.com/office/drawing/2014/main" id="{FB84CD06-5133-B240-880B-4B6729C3843F}"/>
                  </a:ext>
                </a:extLst>
              </p:cNvPr>
              <p:cNvPicPr/>
              <p:nvPr/>
            </p:nvPicPr>
            <p:blipFill>
              <a:blip r:embed="rId3"/>
              <a:stretch>
                <a:fillRect/>
              </a:stretch>
            </p:blipFill>
            <p:spPr>
              <a:xfrm>
                <a:off x="4567390" y="2940592"/>
                <a:ext cx="36000" cy="216000"/>
              </a:xfrm>
              <a:prstGeom prst="rect">
                <a:avLst/>
              </a:prstGeom>
            </p:spPr>
          </p:pic>
        </mc:Fallback>
      </mc:AlternateContent>
    </p:spTree>
    <p:extLst>
      <p:ext uri="{BB962C8B-B14F-4D97-AF65-F5344CB8AC3E}">
        <p14:creationId xmlns:p14="http://schemas.microsoft.com/office/powerpoint/2010/main" val="2416968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8E0D8E-A5F4-6740-81FF-FE77CBB4ECF6}"/>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C6C8D3FF-0608-1E41-BA33-E4BD34931C5B}"/>
              </a:ext>
            </a:extLst>
          </p:cNvPr>
          <p:cNvSpPr>
            <a:spLocks noGrp="1"/>
          </p:cNvSpPr>
          <p:nvPr>
            <p:ph idx="1"/>
          </p:nvPr>
        </p:nvSpPr>
        <p:spPr>
          <a:xfrm>
            <a:off x="6736080" y="1911926"/>
            <a:ext cx="4815840" cy="4141401"/>
          </a:xfrm>
        </p:spPr>
        <p:txBody>
          <a:bodyPr/>
          <a:lstStyle/>
          <a:p>
            <a:r>
              <a:rPr lang="pl-PL" dirty="0">
                <a:latin typeface="+mj-lt"/>
              </a:rPr>
              <a:t> </a:t>
            </a:r>
            <a:r>
              <a:rPr lang="pl-PL" b="1" dirty="0">
                <a:latin typeface="+mj-lt"/>
              </a:rPr>
              <a:t>Święta Lipka</a:t>
            </a:r>
            <a:r>
              <a:rPr lang="pl-PL" dirty="0">
                <a:latin typeface="+mj-lt"/>
              </a:rPr>
              <a:t> - ta niewielka miejscowość znana już od XV wieku jako miejsce licznych pielgrzymek, położona jest w pobliżu Kętrzyna nad jeziorem </a:t>
            </a:r>
            <a:r>
              <a:rPr lang="pl-PL" dirty="0" err="1">
                <a:latin typeface="+mj-lt"/>
              </a:rPr>
              <a:t>Dejnowa</a:t>
            </a:r>
            <a:r>
              <a:rPr lang="pl-PL" dirty="0">
                <a:latin typeface="+mj-lt"/>
              </a:rPr>
              <a:t>. Co roku, ponad 100tys. turystów przyjeżdżających na Mazury, odwiedza znajdujące się tu </a:t>
            </a:r>
            <a:r>
              <a:rPr lang="pl-PL" b="1" dirty="0">
                <a:latin typeface="+mj-lt"/>
              </a:rPr>
              <a:t>Sanktuarium Maryjne</a:t>
            </a:r>
            <a:r>
              <a:rPr lang="pl-PL" dirty="0">
                <a:latin typeface="+mj-lt"/>
              </a:rPr>
              <a:t>. Z powodu licznych grup pielgrzymów, Święta Lipka często nazywana jest "Częstochową Północy".</a:t>
            </a:r>
          </a:p>
        </p:txBody>
      </p:sp>
      <p:sp>
        <p:nvSpPr>
          <p:cNvPr id="4" name="Symbol zastępczy tekstu 3">
            <a:extLst>
              <a:ext uri="{FF2B5EF4-FFF2-40B4-BE49-F238E27FC236}">
                <a16:creationId xmlns:a16="http://schemas.microsoft.com/office/drawing/2014/main" id="{DF48C8E3-622B-8D41-A8D2-B56927F20823}"/>
              </a:ext>
            </a:extLst>
          </p:cNvPr>
          <p:cNvSpPr>
            <a:spLocks noGrp="1"/>
          </p:cNvSpPr>
          <p:nvPr>
            <p:ph type="body" sz="half" idx="2"/>
          </p:nvPr>
        </p:nvSpPr>
        <p:spPr>
          <a:xfrm>
            <a:off x="444377" y="4875577"/>
            <a:ext cx="1199210" cy="1177751"/>
          </a:xfrm>
        </p:spPr>
        <p:txBody>
          <a:bodyPr/>
          <a:lstStyle/>
          <a:p>
            <a:endParaRPr lang="pl-PL" dirty="0"/>
          </a:p>
        </p:txBody>
      </p:sp>
      <p:pic>
        <p:nvPicPr>
          <p:cNvPr id="1026" name="Picture 2" descr="Święta Lipka – Wikipedia, wolna encyklopedia">
            <a:extLst>
              <a:ext uri="{FF2B5EF4-FFF2-40B4-BE49-F238E27FC236}">
                <a16:creationId xmlns:a16="http://schemas.microsoft.com/office/drawing/2014/main" id="{3EEC0BB2-EA0B-1943-AA75-F7B6A8BDB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44" y="1710443"/>
            <a:ext cx="5907596" cy="373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662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17C298-FF75-F942-9A8B-62FDFC2D9663}"/>
              </a:ext>
            </a:extLst>
          </p:cNvPr>
          <p:cNvSpPr>
            <a:spLocks noGrp="1"/>
          </p:cNvSpPr>
          <p:nvPr>
            <p:ph type="title"/>
          </p:nvPr>
        </p:nvSpPr>
        <p:spPr/>
        <p:txBody>
          <a:bodyPr/>
          <a:lstStyle/>
          <a:p>
            <a:r>
              <a:rPr lang="pl-PL" dirty="0"/>
              <a:t>LEGENDA ŚWIĘTEJ LIPKI</a:t>
            </a:r>
          </a:p>
        </p:txBody>
      </p:sp>
      <p:sp>
        <p:nvSpPr>
          <p:cNvPr id="3" name="pole tekstowe 2">
            <a:extLst>
              <a:ext uri="{FF2B5EF4-FFF2-40B4-BE49-F238E27FC236}">
                <a16:creationId xmlns:a16="http://schemas.microsoft.com/office/drawing/2014/main" id="{696EEF01-664F-A74B-B509-DB686389EF38}"/>
              </a:ext>
            </a:extLst>
          </p:cNvPr>
          <p:cNvSpPr txBox="1"/>
          <p:nvPr/>
        </p:nvSpPr>
        <p:spPr>
          <a:xfrm>
            <a:off x="2231136" y="2410691"/>
            <a:ext cx="7729728" cy="3970318"/>
          </a:xfrm>
          <a:prstGeom prst="rect">
            <a:avLst/>
          </a:prstGeom>
          <a:noFill/>
        </p:spPr>
        <p:txBody>
          <a:bodyPr wrap="square" rtlCol="0">
            <a:spAutoFit/>
          </a:bodyPr>
          <a:lstStyle/>
          <a:p>
            <a:r>
              <a:rPr lang="pl-PL" dirty="0"/>
              <a:t>W średniowieczu, jeszcze za czasów Krzyżaków w kętrzyńskich lochach na wykonanie wyroku śmierci, oczekiwał skazaniec. W ostatnią noc przed egzekucją mężczyźnie modlącemu się o cudowne uratowanie życia, objawiła się Maryja. Dała mu do ręki dłuto i kawałek drewna. Poleciła, by w drewnie wyrzeźbił jej figurkę, a następnie o poranku pokazał ją strażnikom. Tak też się stało. Skazaniec pomimo tego, że nie umiał rzeźbić, wykonał nakazaną mu pracę. Kiedy o poranku strażnicy otworzyli drzwi, by wyprowadzić go na egzekucję, mężczyzna pokazał im nocne dzieło. Strażnicy zdębieli, bo kiedy zamykali celę, na pewno nie było tam drewna a już tym bardziej dłuta. Zatem także sędziowie, którzy ponownie zajęli się sprawą skazańca, stwierdzili, że to co widzą to cud. Znak od samej Maryi (a przecież Krzyżacy są zakonem Maryi Panny) i należy chłopa ułaskawić. Tak też się stało, ale puszczona wolna niedoszła ofiara kata, figurkę Maryi z Dzieciątkiem powiesiła na gałęzi rozłożystej lipy, na rozstaju dróg wiodących z Kętrzyna do Reszla. I miejsce to wkrótce zaczęło słynąć cudami…</a:t>
            </a:r>
          </a:p>
        </p:txBody>
      </p:sp>
    </p:spTree>
    <p:extLst>
      <p:ext uri="{BB962C8B-B14F-4D97-AF65-F5344CB8AC3E}">
        <p14:creationId xmlns:p14="http://schemas.microsoft.com/office/powerpoint/2010/main" val="5605080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DB6663-7850-A94F-830B-DFC877D2943D}"/>
              </a:ext>
            </a:extLst>
          </p:cNvPr>
          <p:cNvSpPr>
            <a:spLocks noGrp="1"/>
          </p:cNvSpPr>
          <p:nvPr>
            <p:ph type="title"/>
          </p:nvPr>
        </p:nvSpPr>
        <p:spPr>
          <a:xfrm>
            <a:off x="765449" y="747537"/>
            <a:ext cx="4494998" cy="1235642"/>
          </a:xfrm>
        </p:spPr>
        <p:txBody>
          <a:bodyPr/>
          <a:lstStyle/>
          <a:p>
            <a:br>
              <a:rPr lang="pl-PL" dirty="0"/>
            </a:br>
            <a:r>
              <a:rPr lang="pl-PL" dirty="0"/>
              <a:t>Bazylika w Świętej Lipce</a:t>
            </a:r>
            <a:br>
              <a:rPr lang="pl-PL" dirty="0"/>
            </a:br>
            <a:endParaRPr lang="pl-PL" dirty="0"/>
          </a:p>
        </p:txBody>
      </p:sp>
      <p:sp>
        <p:nvSpPr>
          <p:cNvPr id="3" name="Symbol zastępczy obrazu 2">
            <a:extLst>
              <a:ext uri="{FF2B5EF4-FFF2-40B4-BE49-F238E27FC236}">
                <a16:creationId xmlns:a16="http://schemas.microsoft.com/office/drawing/2014/main" id="{40993833-11DF-5648-B794-019A026F9714}"/>
              </a:ext>
            </a:extLst>
          </p:cNvPr>
          <p:cNvSpPr>
            <a:spLocks noGrp="1"/>
          </p:cNvSpPr>
          <p:nvPr>
            <p:ph type="pic" idx="1"/>
          </p:nvPr>
        </p:nvSpPr>
        <p:spPr/>
      </p:sp>
      <p:sp>
        <p:nvSpPr>
          <p:cNvPr id="4" name="Symbol zastępczy tekstu 3">
            <a:extLst>
              <a:ext uri="{FF2B5EF4-FFF2-40B4-BE49-F238E27FC236}">
                <a16:creationId xmlns:a16="http://schemas.microsoft.com/office/drawing/2014/main" id="{068E0859-C338-3A45-9ED6-D35D70677816}"/>
              </a:ext>
            </a:extLst>
          </p:cNvPr>
          <p:cNvSpPr>
            <a:spLocks noGrp="1"/>
          </p:cNvSpPr>
          <p:nvPr>
            <p:ph type="body" sz="half" idx="2"/>
          </p:nvPr>
        </p:nvSpPr>
        <p:spPr>
          <a:xfrm>
            <a:off x="765449" y="2331981"/>
            <a:ext cx="4494998" cy="3778482"/>
          </a:xfrm>
        </p:spPr>
        <p:txBody>
          <a:bodyPr>
            <a:normAutofit fontScale="92500" lnSpcReduction="10000"/>
          </a:bodyPr>
          <a:lstStyle/>
          <a:p>
            <a:r>
              <a:rPr lang="pl-PL" dirty="0"/>
              <a:t>Katolicy zadomawiają się na tych terenach, kult się odradza i pielgrzymki zaczynają ponownie zjeżdżać z bliskich i dalszych okolic. Następuje potrzeba zbudowania czegoś trwalszego i większego, by obsłużyć ściągających pielgrzymów. Zapada decyzja o budowie kościoła. Bagnisty grunt blisko jeziora utwardzono wbijanymi w ziemię palami drzew, a pod koniec 1687 roku poświęcono kamień węgielny.</a:t>
            </a:r>
          </a:p>
          <a:p>
            <a:r>
              <a:rPr lang="pl-PL" dirty="0"/>
              <a:t>15 sierpnia 1693 roku czyli w święto maryjne następuje uroczysta konsekracja nowego kościoła w św. Lipce. Trzeba zaznaczyć, że teren to nie tylko budynek kościoła, ale też krużganki i kaplice boczne  – zaplecze dla pielgrzymek. W kolejnych latach ustawicznie fundowano kolejne elementy wyposażenia świątyni. Świątyni, która zaczęła słynąć z barokowego przepychu. Powstaje ołtarz główny i ołtarze boczne. Wydano także zlecenie na budowę organów, które do dziś są chlubą Świętej Lipki.</a:t>
            </a:r>
          </a:p>
          <a:p>
            <a:endParaRPr lang="pl-PL" dirty="0"/>
          </a:p>
        </p:txBody>
      </p:sp>
      <p:sp>
        <p:nvSpPr>
          <p:cNvPr id="5" name="Symbol zastępczy obrazu 2">
            <a:extLst>
              <a:ext uri="{FF2B5EF4-FFF2-40B4-BE49-F238E27FC236}">
                <a16:creationId xmlns:a16="http://schemas.microsoft.com/office/drawing/2014/main" id="{C52DA6F7-F3AF-9E4E-AA7B-06862C4018E8}"/>
              </a:ext>
            </a:extLst>
          </p:cNvPr>
          <p:cNvSpPr txBox="1">
            <a:spLocks/>
          </p:cNvSpPr>
          <p:nvPr/>
        </p:nvSpPr>
        <p:spPr>
          <a:xfrm>
            <a:off x="10202701" y="1861457"/>
            <a:ext cx="1989299" cy="3428999"/>
          </a:xfrm>
          <a:prstGeom prst="rect">
            <a:avLst/>
          </a:prstGeom>
          <a:solidFill>
            <a:schemeClr val="bg1">
              <a:lumMod val="75000"/>
            </a:schemeClr>
          </a:solidFill>
        </p:spPr>
      </p:sp>
      <p:pic>
        <p:nvPicPr>
          <p:cNvPr id="2050" name="Picture 2" descr="Ołtarz główny bazyliki w Świętej Lipce">
            <a:extLst>
              <a:ext uri="{FF2B5EF4-FFF2-40B4-BE49-F238E27FC236}">
                <a16:creationId xmlns:a16="http://schemas.microsoft.com/office/drawing/2014/main" id="{81EF4AE8-9410-D141-9F11-C67997B1D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921" y="1861457"/>
            <a:ext cx="4665061"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7280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9D2C51-076C-384D-9EA7-9C6E1141B655}"/>
              </a:ext>
            </a:extLst>
          </p:cNvPr>
          <p:cNvSpPr>
            <a:spLocks noGrp="1"/>
          </p:cNvSpPr>
          <p:nvPr>
            <p:ph type="title"/>
          </p:nvPr>
        </p:nvSpPr>
        <p:spPr/>
        <p:txBody>
          <a:bodyPr/>
          <a:lstStyle/>
          <a:p>
            <a:r>
              <a:rPr lang="pl-PL" dirty="0"/>
              <a:t>ORGANY</a:t>
            </a:r>
          </a:p>
        </p:txBody>
      </p:sp>
      <p:pic>
        <p:nvPicPr>
          <p:cNvPr id="3074" name="Picture 2" descr="Organy w Świętej Lipce">
            <a:extLst>
              <a:ext uri="{FF2B5EF4-FFF2-40B4-BE49-F238E27FC236}">
                <a16:creationId xmlns:a16="http://schemas.microsoft.com/office/drawing/2014/main" id="{BD6C6A37-0511-F84C-9ED9-873F17E8A00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81150" y="2560858"/>
            <a:ext cx="4271963" cy="2847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trakcja turystyczna - Sanktuarium Maryjne Święta Lipka">
            <a:extLst>
              <a:ext uri="{FF2B5EF4-FFF2-40B4-BE49-F238E27FC236}">
                <a16:creationId xmlns:a16="http://schemas.microsoft.com/office/drawing/2014/main" id="{3C42C632-5C07-7340-8BB4-380235B9108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40475" y="2560858"/>
            <a:ext cx="4270375" cy="2402085"/>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A7DC3745-0744-E94C-8E24-E23A8C5AE7AD}"/>
              </a:ext>
            </a:extLst>
          </p:cNvPr>
          <p:cNvSpPr txBox="1"/>
          <p:nvPr/>
        </p:nvSpPr>
        <p:spPr>
          <a:xfrm>
            <a:off x="6956407" y="5039425"/>
            <a:ext cx="4270374" cy="369332"/>
          </a:xfrm>
          <a:prstGeom prst="rect">
            <a:avLst/>
          </a:prstGeom>
          <a:noFill/>
        </p:spPr>
        <p:txBody>
          <a:bodyPr wrap="square" rtlCol="0">
            <a:spAutoFit/>
          </a:bodyPr>
          <a:lstStyle/>
          <a:p>
            <a:r>
              <a:rPr lang="pl-PL" dirty="0" err="1"/>
              <a:t>https</a:t>
            </a:r>
            <a:r>
              <a:rPr lang="pl-PL" dirty="0"/>
              <a:t>://</a:t>
            </a:r>
            <a:r>
              <a:rPr lang="pl-PL" dirty="0" err="1"/>
              <a:t>youtu.be</a:t>
            </a:r>
            <a:r>
              <a:rPr lang="pl-PL" dirty="0"/>
              <a:t>/3GhvBz-uuRM</a:t>
            </a:r>
          </a:p>
        </p:txBody>
      </p:sp>
      <mc:AlternateContent xmlns:mc="http://schemas.openxmlformats.org/markup-compatibility/2006">
        <mc:Choice xmlns:p14="http://schemas.microsoft.com/office/powerpoint/2010/main" Requires="p14">
          <p:contentPart p14:bwMode="auto" r:id="rId4">
            <p14:nvContentPartPr>
              <p14:cNvPr id="7" name="Pismo odręczne 6">
                <a:extLst>
                  <a:ext uri="{FF2B5EF4-FFF2-40B4-BE49-F238E27FC236}">
                    <a16:creationId xmlns:a16="http://schemas.microsoft.com/office/drawing/2014/main" id="{C5A2A2E3-F29A-7443-9216-157BA6E17367}"/>
                  </a:ext>
                </a:extLst>
              </p14:cNvPr>
              <p14:cNvContentPartPr/>
              <p14:nvPr/>
            </p14:nvContentPartPr>
            <p14:xfrm>
              <a:off x="7188550" y="5649592"/>
              <a:ext cx="975960" cy="721440"/>
            </p14:xfrm>
          </p:contentPart>
        </mc:Choice>
        <mc:Fallback>
          <p:pic>
            <p:nvPicPr>
              <p:cNvPr id="7" name="Pismo odręczne 6">
                <a:extLst>
                  <a:ext uri="{FF2B5EF4-FFF2-40B4-BE49-F238E27FC236}">
                    <a16:creationId xmlns:a16="http://schemas.microsoft.com/office/drawing/2014/main" id="{C5A2A2E3-F29A-7443-9216-157BA6E17367}"/>
                  </a:ext>
                </a:extLst>
              </p:cNvPr>
              <p:cNvPicPr/>
              <p:nvPr/>
            </p:nvPicPr>
            <p:blipFill>
              <a:blip r:embed="rId5"/>
              <a:stretch>
                <a:fillRect/>
              </a:stretch>
            </p:blipFill>
            <p:spPr>
              <a:xfrm>
                <a:off x="7179910" y="5640952"/>
                <a:ext cx="993600" cy="739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 name="Pismo odręczne 16">
                <a:extLst>
                  <a:ext uri="{FF2B5EF4-FFF2-40B4-BE49-F238E27FC236}">
                    <a16:creationId xmlns:a16="http://schemas.microsoft.com/office/drawing/2014/main" id="{688E3E59-760A-9447-8D53-413F2B91B941}"/>
                  </a:ext>
                </a:extLst>
              </p14:cNvPr>
              <p14:cNvContentPartPr/>
              <p14:nvPr/>
            </p14:nvContentPartPr>
            <p14:xfrm>
              <a:off x="8014390" y="5432872"/>
              <a:ext cx="311760" cy="213120"/>
            </p14:xfrm>
          </p:contentPart>
        </mc:Choice>
        <mc:Fallback>
          <p:pic>
            <p:nvPicPr>
              <p:cNvPr id="17" name="Pismo odręczne 16">
                <a:extLst>
                  <a:ext uri="{FF2B5EF4-FFF2-40B4-BE49-F238E27FC236}">
                    <a16:creationId xmlns:a16="http://schemas.microsoft.com/office/drawing/2014/main" id="{688E3E59-760A-9447-8D53-413F2B91B941}"/>
                  </a:ext>
                </a:extLst>
              </p:cNvPr>
              <p:cNvPicPr/>
              <p:nvPr/>
            </p:nvPicPr>
            <p:blipFill>
              <a:blip r:embed="rId7"/>
              <a:stretch>
                <a:fillRect/>
              </a:stretch>
            </p:blipFill>
            <p:spPr>
              <a:xfrm>
                <a:off x="8005750" y="5423872"/>
                <a:ext cx="329400" cy="230760"/>
              </a:xfrm>
              <a:prstGeom prst="rect">
                <a:avLst/>
              </a:prstGeom>
            </p:spPr>
          </p:pic>
        </mc:Fallback>
      </mc:AlternateContent>
      <p:sp>
        <p:nvSpPr>
          <p:cNvPr id="18" name="pole tekstowe 17">
            <a:extLst>
              <a:ext uri="{FF2B5EF4-FFF2-40B4-BE49-F238E27FC236}">
                <a16:creationId xmlns:a16="http://schemas.microsoft.com/office/drawing/2014/main" id="{8E0ED565-31D8-6C4A-825B-0E6C1365021A}"/>
              </a:ext>
            </a:extLst>
          </p:cNvPr>
          <p:cNvSpPr txBox="1"/>
          <p:nvPr/>
        </p:nvSpPr>
        <p:spPr>
          <a:xfrm>
            <a:off x="3475054" y="6078230"/>
            <a:ext cx="3826047" cy="369332"/>
          </a:xfrm>
          <a:prstGeom prst="rect">
            <a:avLst/>
          </a:prstGeom>
          <a:noFill/>
        </p:spPr>
        <p:txBody>
          <a:bodyPr wrap="none" rtlCol="0">
            <a:spAutoFit/>
          </a:bodyPr>
          <a:lstStyle/>
          <a:p>
            <a:r>
              <a:rPr lang="pl-PL" dirty="0"/>
              <a:t>Link do fragmentu koncertu ,, Polonez”</a:t>
            </a:r>
          </a:p>
        </p:txBody>
      </p:sp>
    </p:spTree>
    <p:extLst>
      <p:ext uri="{BB962C8B-B14F-4D97-AF65-F5344CB8AC3E}">
        <p14:creationId xmlns:p14="http://schemas.microsoft.com/office/powerpoint/2010/main" val="3470331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91CDBA-F009-5A4E-A86D-095206A6F3B6}"/>
              </a:ext>
            </a:extLst>
          </p:cNvPr>
          <p:cNvSpPr>
            <a:spLocks noGrp="1"/>
          </p:cNvSpPr>
          <p:nvPr>
            <p:ph type="title"/>
          </p:nvPr>
        </p:nvSpPr>
        <p:spPr>
          <a:xfrm>
            <a:off x="765449" y="546725"/>
            <a:ext cx="4494998" cy="1134640"/>
          </a:xfrm>
        </p:spPr>
        <p:txBody>
          <a:bodyPr/>
          <a:lstStyle/>
          <a:p>
            <a:br>
              <a:rPr lang="pl-PL" dirty="0"/>
            </a:br>
            <a:r>
              <a:rPr lang="pl-PL" dirty="0"/>
              <a:t>Bazylika w Świętej Lipce Informacje praktyczne</a:t>
            </a:r>
            <a:br>
              <a:rPr lang="pl-PL" dirty="0"/>
            </a:br>
            <a:endParaRPr lang="pl-PL" dirty="0"/>
          </a:p>
        </p:txBody>
      </p:sp>
      <p:sp>
        <p:nvSpPr>
          <p:cNvPr id="4" name="Symbol zastępczy tekstu 3">
            <a:extLst>
              <a:ext uri="{FF2B5EF4-FFF2-40B4-BE49-F238E27FC236}">
                <a16:creationId xmlns:a16="http://schemas.microsoft.com/office/drawing/2014/main" id="{4CA07D80-7196-6D44-8212-9A69F03D1352}"/>
              </a:ext>
            </a:extLst>
          </p:cNvPr>
          <p:cNvSpPr>
            <a:spLocks noGrp="1"/>
          </p:cNvSpPr>
          <p:nvPr>
            <p:ph type="body" sz="half" idx="2"/>
          </p:nvPr>
        </p:nvSpPr>
        <p:spPr>
          <a:xfrm>
            <a:off x="765449" y="2037624"/>
            <a:ext cx="4494998" cy="3915155"/>
          </a:xfrm>
        </p:spPr>
        <p:txBody>
          <a:bodyPr/>
          <a:lstStyle/>
          <a:p>
            <a:r>
              <a:rPr lang="pl-PL" sz="2000" dirty="0"/>
              <a:t>Wejście do kościoła jest bezpłatne, ale rzecz jasna mile widziane są ofiary na utrzymanie świątyni. Można też udzielić wsparcia, dokonując zakupów w sklepie pielgrzyma tuż obok bramy wejściowej. </a:t>
            </a:r>
          </a:p>
          <a:p>
            <a:r>
              <a:rPr lang="pl-PL" sz="2000" dirty="0"/>
              <a:t>Jeśli interesują Was koncerty w Świętej Lipce, to pokazy organów można usłyszeć kilka razy dziennie. </a:t>
            </a:r>
            <a:br>
              <a:rPr lang="pl-PL" sz="2000" dirty="0"/>
            </a:br>
            <a:r>
              <a:rPr lang="pl-PL" sz="2000" dirty="0"/>
              <a:t>Niedziele i święta: 10.00, 12.30, 13.30, 15.00, 16.00 </a:t>
            </a:r>
            <a:br>
              <a:rPr lang="pl-PL" sz="2000" dirty="0"/>
            </a:br>
            <a:r>
              <a:rPr lang="pl-PL" sz="2000" dirty="0"/>
              <a:t>Soboty oraz dni powszednie: 9.30, 10.30, 11.30, 14.00, 15.00, 16.00, 17.00</a:t>
            </a:r>
          </a:p>
          <a:p>
            <a:endParaRPr lang="pl-PL" dirty="0"/>
          </a:p>
        </p:txBody>
      </p:sp>
      <p:pic>
        <p:nvPicPr>
          <p:cNvPr id="4098" name="Picture 2" descr="Kościół w Świętej Lipce | Zdjęcia, foto galeria">
            <a:extLst>
              <a:ext uri="{FF2B5EF4-FFF2-40B4-BE49-F238E27FC236}">
                <a16:creationId xmlns:a16="http://schemas.microsoft.com/office/drawing/2014/main" id="{6E84ED39-0D2C-444C-80DB-6FAEF13F12C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704" r="1670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4989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62DD2F-A053-DD40-A9D1-42BA8286FAB4}"/>
              </a:ext>
            </a:extLst>
          </p:cNvPr>
          <p:cNvSpPr>
            <a:spLocks noGrp="1"/>
          </p:cNvSpPr>
          <p:nvPr>
            <p:ph type="ctrTitle"/>
          </p:nvPr>
        </p:nvSpPr>
        <p:spPr/>
        <p:txBody>
          <a:bodyPr/>
          <a:lstStyle/>
          <a:p>
            <a:r>
              <a:rPr lang="pl-PL" dirty="0"/>
              <a:t>KONIEC</a:t>
            </a:r>
          </a:p>
        </p:txBody>
      </p:sp>
      <p:sp>
        <p:nvSpPr>
          <p:cNvPr id="3" name="Podtytuł 2">
            <a:extLst>
              <a:ext uri="{FF2B5EF4-FFF2-40B4-BE49-F238E27FC236}">
                <a16:creationId xmlns:a16="http://schemas.microsoft.com/office/drawing/2014/main" id="{51D9B917-B1ED-2940-A29D-BE2D3F2C8EA5}"/>
              </a:ext>
            </a:extLst>
          </p:cNvPr>
          <p:cNvSpPr>
            <a:spLocks noGrp="1"/>
          </p:cNvSpPr>
          <p:nvPr>
            <p:ph type="subTitle" idx="1"/>
          </p:nvPr>
        </p:nvSpPr>
        <p:spPr/>
        <p:txBody>
          <a:bodyPr/>
          <a:lstStyle/>
          <a:p>
            <a:r>
              <a:rPr lang="pl-PL" dirty="0"/>
              <a:t>DZIĘKUJE ZA UWAGĘ ;)</a:t>
            </a:r>
          </a:p>
        </p:txBody>
      </p:sp>
    </p:spTree>
    <p:extLst>
      <p:ext uri="{BB962C8B-B14F-4D97-AF65-F5344CB8AC3E}">
        <p14:creationId xmlns:p14="http://schemas.microsoft.com/office/powerpoint/2010/main" val="385997856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theme/theme1.xml><?xml version="1.0" encoding="utf-8"?>
<a:theme xmlns:a="http://schemas.openxmlformats.org/drawingml/2006/main" name="Paczka">
  <a:themeElements>
    <a:clrScheme name="Paczka">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czka">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zka">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{888FD7FB-4CC5-1946-B763-5AF1BAC6A359}tf10001120</Template>
  <TotalTime>79</TotalTime>
  <Words>517</Words>
  <Application>Microsoft Macintosh PowerPoint</Application>
  <PresentationFormat>Panoramiczny</PresentationFormat>
  <Paragraphs>15</Paragraphs>
  <Slides>7</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7</vt:i4>
      </vt:variant>
    </vt:vector>
  </HeadingPairs>
  <TitlesOfParts>
    <vt:vector size="10" baseType="lpstr">
      <vt:lpstr>Arial</vt:lpstr>
      <vt:lpstr>Gill Sans MT</vt:lpstr>
      <vt:lpstr>Paczka</vt:lpstr>
      <vt:lpstr>ŚWIĘTA LIPKA</vt:lpstr>
      <vt:lpstr>Prezentacja programu PowerPoint</vt:lpstr>
      <vt:lpstr>LEGENDA ŚWIĘTEJ LIPKI</vt:lpstr>
      <vt:lpstr> Bazylika w Świętej Lipce </vt:lpstr>
      <vt:lpstr>ORGANY</vt:lpstr>
      <vt:lpstr> Bazylika w Świętej Lipce Informacje praktyczne </vt:lpstr>
      <vt:lpstr>KONIEC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ŚWIĘTA LIPKA</dc:title>
  <dc:creator>Maja Targońska</dc:creator>
  <cp:lastModifiedBy>Maja Targońska</cp:lastModifiedBy>
  <cp:revision>1</cp:revision>
  <dcterms:created xsi:type="dcterms:W3CDTF">2022-03-27T20:50:10Z</dcterms:created>
  <dcterms:modified xsi:type="dcterms:W3CDTF">2022-03-27T22:09:31Z</dcterms:modified>
</cp:coreProperties>
</file>